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03" r:id="rId1"/>
  </p:sldMasterIdLst>
  <p:notesMasterIdLst>
    <p:notesMasterId r:id="rId17"/>
  </p:notesMasterIdLst>
  <p:handoutMasterIdLst>
    <p:handoutMasterId r:id="rId18"/>
  </p:handoutMasterIdLst>
  <p:sldIdLst>
    <p:sldId id="285" r:id="rId2"/>
    <p:sldId id="258" r:id="rId3"/>
    <p:sldId id="260" r:id="rId4"/>
    <p:sldId id="261" r:id="rId5"/>
    <p:sldId id="262" r:id="rId6"/>
    <p:sldId id="263" r:id="rId7"/>
    <p:sldId id="264" r:id="rId8"/>
    <p:sldId id="291" r:id="rId9"/>
    <p:sldId id="292" r:id="rId10"/>
    <p:sldId id="283" r:id="rId11"/>
    <p:sldId id="284" r:id="rId12"/>
    <p:sldId id="287" r:id="rId13"/>
    <p:sldId id="289" r:id="rId14"/>
    <p:sldId id="286" r:id="rId15"/>
    <p:sldId id="29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D6347"/>
    <a:srgbClr val="FFF6E7"/>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vi-VN" dirty="0">
              <a:latin typeface="Calibri (Thân)"/>
            </a:endParaRPr>
          </a:p>
        </p:txBody>
      </p:sp>
      <p:sp>
        <p:nvSpPr>
          <p:cNvPr id="3" name="Chỗ dành sẵn cho Ngày tháng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E223085-2AA7-402E-8951-FE82FAC6ABD9}" type="datetime1">
              <a:rPr lang="vi-VN" smtClean="0">
                <a:latin typeface="Calibri (Thân)"/>
              </a:rPr>
              <a:t>10/07/2020</a:t>
            </a:fld>
            <a:endParaRPr lang="vi-VN" dirty="0">
              <a:latin typeface="Calibri (Thân)"/>
            </a:endParaRPr>
          </a:p>
        </p:txBody>
      </p:sp>
      <p:sp>
        <p:nvSpPr>
          <p:cNvPr id="4" name="Chỗ dành sẵn cho Chân trang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vi-VN" dirty="0">
              <a:latin typeface="Calibri (Thân)"/>
            </a:endParaRPr>
          </a:p>
        </p:txBody>
      </p:sp>
      <p:sp>
        <p:nvSpPr>
          <p:cNvPr id="5" name="Chỗ dành sẵn cho Số hiệu Bản chiếu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1E503E-9C9E-4EC6-B8AF-91FC09DF0C7B}" type="slidenum">
              <a:rPr lang="vi-VN" smtClean="0">
                <a:latin typeface="Calibri (Thân)"/>
              </a:rPr>
              <a:t>‹#›</a:t>
            </a:fld>
            <a:endParaRPr lang="vi-VN" dirty="0">
              <a:latin typeface="Calibri (Thân)"/>
            </a:endParaRPr>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Thân)"/>
              </a:defRPr>
            </a:lvl1pPr>
          </a:lstStyle>
          <a:p>
            <a:endParaRPr lang="vi-VN" dirty="0"/>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Thân)"/>
              </a:defRPr>
            </a:lvl1pPr>
          </a:lstStyle>
          <a:p>
            <a:fld id="{CAAE4894-E2A6-4090-8A0A-C6AA90C50D24}" type="datetime1">
              <a:rPr lang="vi-VN" smtClean="0"/>
              <a:pPr/>
              <a:t>10/07/2020</a:t>
            </a:fld>
            <a:endParaRPr lang="vi-VN" dirty="0"/>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vi-VN" noProof="0" dirty="0"/>
          </a:p>
        </p:txBody>
      </p:sp>
      <p:sp>
        <p:nvSpPr>
          <p:cNvPr id="5" name="Chỗ dành sẵ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vi-VN" noProof="0" dirty="0" err="1"/>
              <a:t>Chỉnh</a:t>
            </a:r>
            <a:r>
              <a:rPr lang="vi-VN" noProof="0" dirty="0"/>
              <a:t> sửa </a:t>
            </a:r>
            <a:r>
              <a:rPr lang="vi-VN" noProof="0" dirty="0" err="1"/>
              <a:t>kiểu</a:t>
            </a:r>
            <a:r>
              <a:rPr lang="vi-VN" noProof="0" dirty="0"/>
              <a:t> văn bản </a:t>
            </a:r>
            <a:r>
              <a:rPr lang="vi-VN" noProof="0" dirty="0" err="1"/>
              <a:t>Bản</a:t>
            </a:r>
            <a:r>
              <a:rPr lang="vi-VN" noProof="0" dirty="0"/>
              <a:t> </a:t>
            </a:r>
            <a:r>
              <a:rPr lang="vi-VN" noProof="0" dirty="0" err="1"/>
              <a:t>cái</a:t>
            </a:r>
            <a:endParaRPr lang="vi-VN" noProof="0" dirty="0"/>
          </a:p>
          <a:p>
            <a:pPr lvl="1" rtl="0"/>
            <a:r>
              <a:rPr lang="vi-VN" noProof="0" dirty="0" err="1"/>
              <a:t>Mức</a:t>
            </a:r>
            <a:r>
              <a:rPr lang="vi-VN" noProof="0" dirty="0"/>
              <a:t> hai</a:t>
            </a:r>
          </a:p>
          <a:p>
            <a:pPr lvl="2" rtl="0"/>
            <a:r>
              <a:rPr lang="vi-VN" noProof="0" dirty="0" err="1"/>
              <a:t>Mức</a:t>
            </a:r>
            <a:r>
              <a:rPr lang="vi-VN" noProof="0" dirty="0"/>
              <a:t> ba</a:t>
            </a:r>
          </a:p>
          <a:p>
            <a:pPr lvl="3" rtl="0"/>
            <a:r>
              <a:rPr lang="vi-VN" noProof="0" dirty="0" err="1"/>
              <a:t>Mức</a:t>
            </a:r>
            <a:r>
              <a:rPr lang="vi-VN" noProof="0" dirty="0"/>
              <a:t> bốn</a:t>
            </a:r>
          </a:p>
          <a:p>
            <a:pPr lvl="4" rtl="0"/>
            <a:r>
              <a:rPr lang="vi-VN" noProof="0" dirty="0" err="1"/>
              <a:t>Mức</a:t>
            </a:r>
            <a:r>
              <a:rPr lang="vi-VN" noProof="0" dirty="0"/>
              <a:t> năm</a:t>
            </a:r>
          </a:p>
        </p:txBody>
      </p:sp>
      <p:sp>
        <p:nvSpPr>
          <p:cNvPr id="6" name="Chỗ dành sẵ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Thân)"/>
              </a:defRPr>
            </a:lvl1pPr>
          </a:lstStyle>
          <a:p>
            <a:endParaRPr lang="vi-VN" dirty="0"/>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Thân)"/>
              </a:defRPr>
            </a:lvl1pPr>
          </a:lstStyle>
          <a:p>
            <a:fld id="{8AE59743-683C-4279-9E83-23C937C99CF6}" type="slidenum">
              <a:rPr lang="vi-VN" smtClean="0"/>
              <a:pPr/>
              <a:t>‹#›</a:t>
            </a:fld>
            <a:endParaRPr lang="vi-VN"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alibri (Thân)"/>
        <a:ea typeface="+mn-ea"/>
        <a:cs typeface="+mn-cs"/>
      </a:defRPr>
    </a:lvl1pPr>
    <a:lvl2pPr marL="457200" algn="l" defTabSz="914400" rtl="0" eaLnBrk="1" latinLnBrk="0" hangingPunct="1">
      <a:defRPr sz="1200" kern="1200">
        <a:solidFill>
          <a:schemeClr val="tx1"/>
        </a:solidFill>
        <a:latin typeface="Calibri (Thân)"/>
        <a:ea typeface="+mn-ea"/>
        <a:cs typeface="+mn-cs"/>
      </a:defRPr>
    </a:lvl2pPr>
    <a:lvl3pPr marL="914400" algn="l" defTabSz="914400" rtl="0" eaLnBrk="1" latinLnBrk="0" hangingPunct="1">
      <a:defRPr sz="1200" kern="1200">
        <a:solidFill>
          <a:schemeClr val="tx1"/>
        </a:solidFill>
        <a:latin typeface="Calibri (Thân)"/>
        <a:ea typeface="+mn-ea"/>
        <a:cs typeface="+mn-cs"/>
      </a:defRPr>
    </a:lvl3pPr>
    <a:lvl4pPr marL="1371600" algn="l" defTabSz="914400" rtl="0" eaLnBrk="1" latinLnBrk="0" hangingPunct="1">
      <a:defRPr sz="1200" kern="1200">
        <a:solidFill>
          <a:schemeClr val="tx1"/>
        </a:solidFill>
        <a:latin typeface="Calibri (Thân)"/>
        <a:ea typeface="+mn-ea"/>
        <a:cs typeface="+mn-cs"/>
      </a:defRPr>
    </a:lvl4pPr>
    <a:lvl5pPr marL="1828800" algn="l" defTabSz="914400" rtl="0" eaLnBrk="1" latinLnBrk="0" hangingPunct="1">
      <a:defRPr sz="1200" kern="1200">
        <a:solidFill>
          <a:schemeClr val="tx1"/>
        </a:solidFill>
        <a:latin typeface="Calibri (Thân)"/>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0.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rtl="0"/>
            <a:endParaRPr lang="vi-VN"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rtl="0"/>
            <a:fld id="{F470E458-E7C2-4395-B75D-476A174CEE45}" type="slidenum">
              <a:rPr lang="vi-VN" noProof="0" smtClean="0"/>
              <a:pPr/>
              <a:t>‹#›</a:t>
            </a:fld>
            <a:endParaRPr lang="vi-VN" noProof="0"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685232861"/>
      </p:ext>
    </p:extLst>
  </p:cSld>
  <p:clrMapOvr>
    <a:overrideClrMapping bg1="lt1" tx1="dk1" bg2="lt2" tx2="dk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p:txBody>
          <a:bodyPr/>
          <a:lstStyle/>
          <a:p>
            <a:pPr rtl="0"/>
            <a:endParaRPr lang="vi-VN" noProof="0" dirty="0"/>
          </a:p>
        </p:txBody>
      </p:sp>
      <p:sp>
        <p:nvSpPr>
          <p:cNvPr id="6" name="Slide Number Placeholder 5"/>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317027550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p:txBody>
          <a:bodyPr/>
          <a:lstStyle/>
          <a:p>
            <a:pPr rtl="0"/>
            <a:endParaRPr lang="vi-VN" noProof="0" dirty="0"/>
          </a:p>
        </p:txBody>
      </p:sp>
      <p:sp>
        <p:nvSpPr>
          <p:cNvPr id="6" name="Slide Number Placeholder 5"/>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140436727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g chiếu Tiêu đề">
    <p:spTree>
      <p:nvGrpSpPr>
        <p:cNvPr id="1" name=""/>
        <p:cNvGrpSpPr/>
        <p:nvPr/>
      </p:nvGrpSpPr>
      <p:grpSpPr>
        <a:xfrm>
          <a:off x="0" y="0"/>
          <a:ext cx="0" cy="0"/>
          <a:chOff x="0" y="0"/>
          <a:chExt cx="0" cy="0"/>
        </a:xfrm>
      </p:grpSpPr>
      <p:sp>
        <p:nvSpPr>
          <p:cNvPr id="9" name="Hình chữ nhật 8" descr="Cốc trên bàn">
            <a:extLst>
              <a:ext uri="{FF2B5EF4-FFF2-40B4-BE49-F238E27FC236}">
                <a16:creationId xmlns:a16="http://schemas.microsoft.com/office/drawing/2014/main" id="{8560CB95-F807-46B3-8A39-B650A8906A3F}"/>
              </a:ext>
            </a:extLst>
          </p:cNvPr>
          <p:cNvSpPr/>
          <p:nvPr userDrawn="1"/>
        </p:nvSpPr>
        <p:spPr>
          <a:xfrm>
            <a:off x="5199826"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7" name="Hình chữ nhật 6" descr="Mặt nạ cọ vẽ">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solidFill>
                <a:srgbClr val="FFFFFF"/>
              </a:solidFill>
            </a:endParaRPr>
          </a:p>
        </p:txBody>
      </p:sp>
      <p:sp>
        <p:nvSpPr>
          <p:cNvPr id="2" name="Tiêu đề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1" cy="1967770"/>
          </a:xfrm>
        </p:spPr>
        <p:txBody>
          <a:bodyPr rtlCol="0" anchor="b">
            <a:normAutofit/>
          </a:bodyPr>
          <a:lstStyle>
            <a:lvl1pPr algn="l">
              <a:lnSpc>
                <a:spcPct val="85000"/>
              </a:lnSpc>
              <a:defRPr sz="4125" baseline="0"/>
            </a:lvl1pPr>
          </a:lstStyle>
          <a:p>
            <a:pPr rtl="0"/>
            <a:r>
              <a:rPr lang="vi-VN" noProof="0" dirty="0"/>
              <a:t>BẤM ĐỂ CHỈNH </a:t>
            </a:r>
            <a:br>
              <a:rPr lang="vi-VN" noProof="0" dirty="0"/>
            </a:br>
            <a:r>
              <a:rPr lang="vi-VN" noProof="0" dirty="0"/>
              <a:t>SỬA TIÊU ĐỀ</a:t>
            </a:r>
          </a:p>
        </p:txBody>
      </p:sp>
      <p:sp>
        <p:nvSpPr>
          <p:cNvPr id="3" name="Tiêu đề phụ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1" cy="505934"/>
          </a:xfrm>
        </p:spPr>
        <p:txBody>
          <a:bodyPr rtlCol="0">
            <a:noAutofit/>
          </a:bodyPr>
          <a:lstStyle>
            <a:lvl1pPr marL="0" indent="0" algn="l">
              <a:buNone/>
              <a:defRPr sz="2400" i="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4" name="Chỗ dành sẵn cho Ngày tháng 3">
            <a:extLst>
              <a:ext uri="{FF2B5EF4-FFF2-40B4-BE49-F238E27FC236}">
                <a16:creationId xmlns:a16="http://schemas.microsoft.com/office/drawing/2014/main" id="{12BFAD3E-7077-4F6A-9BC8-4508F2B4F54A}"/>
              </a:ext>
            </a:extLst>
          </p:cNvPr>
          <p:cNvSpPr>
            <a:spLocks noGrp="1"/>
          </p:cNvSpPr>
          <p:nvPr>
            <p:ph type="dt" sz="half" idx="10"/>
          </p:nvPr>
        </p:nvSpPr>
        <p:spPr/>
        <p:txBody>
          <a:bodyPr rtlCol="0"/>
          <a:lstStyle/>
          <a:p>
            <a:pPr rtl="0"/>
            <a:fld id="{B78AF209-F2FF-470D-9A36-7F8E663FA235}"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35794AFC-07BE-4BCA-8E8F-AA68C7F70746}"/>
              </a:ext>
            </a:extLst>
          </p:cNvPr>
          <p:cNvSpPr>
            <a:spLocks noGrp="1"/>
          </p:cNvSpPr>
          <p:nvPr>
            <p:ph type="ftr" sz="quarter" idx="11"/>
          </p:nvPr>
        </p:nvSpPr>
        <p:spPr/>
        <p:txBody>
          <a:bodyPr rtlCol="0"/>
          <a:lstStyle/>
          <a:p>
            <a:pPr rtl="0"/>
            <a:endParaRPr lang="vi-VN" noProof="0" dirty="0"/>
          </a:p>
        </p:txBody>
      </p:sp>
      <p:cxnSp>
        <p:nvCxnSpPr>
          <p:cNvPr id="12" name="Đường nối Thẳng 11">
            <a:extLst>
              <a:ext uri="{FF2B5EF4-FFF2-40B4-BE49-F238E27FC236}">
                <a16:creationId xmlns:a16="http://schemas.microsoft.com/office/drawing/2014/main" id="{F70EFB6A-EF00-4DD9-9184-AFC328D0236C}"/>
              </a:ext>
            </a:extLst>
          </p:cNvPr>
          <p:cNvCxnSpPr>
            <a:cxnSpLocks/>
          </p:cNvCxnSpPr>
          <p:nvPr userDrawn="1"/>
        </p:nvCxnSpPr>
        <p:spPr>
          <a:xfrm>
            <a:off x="959491"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Chỗ dành sẵn cho Hình ảnh 14" descr="Logo của bạn">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2" y="873125"/>
            <a:ext cx="1646237" cy="1149350"/>
          </a:xfrm>
          <a:noFill/>
        </p:spPr>
        <p:txBody>
          <a:bodyPr wrap="square" lIns="46800" rIns="46800" rtlCol="0" anchor="ctr" anchorCtr="0">
            <a:noAutofit/>
          </a:bodyPr>
          <a:lstStyle>
            <a:lvl1pPr marL="0" indent="0" algn="ctr">
              <a:lnSpc>
                <a:spcPct val="100000"/>
              </a:lnSpc>
              <a:buNone/>
              <a:defRPr sz="300">
                <a:solidFill>
                  <a:srgbClr val="8D6347"/>
                </a:solidFill>
              </a:defRPr>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Đầu trang của mục">
    <p:spTree>
      <p:nvGrpSpPr>
        <p:cNvPr id="1" name=""/>
        <p:cNvGrpSpPr/>
        <p:nvPr/>
      </p:nvGrpSpPr>
      <p:grpSpPr>
        <a:xfrm>
          <a:off x="0" y="0"/>
          <a:ext cx="0" cy="0"/>
          <a:chOff x="0" y="0"/>
          <a:chExt cx="0" cy="0"/>
        </a:xfrm>
      </p:grpSpPr>
      <p:sp>
        <p:nvSpPr>
          <p:cNvPr id="8" name="Hình chữ nhật 7" descr="Nội thất nhà hàng">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7" name="Hình chữ nhật 6" descr="Mặt nạ cọ vẽ">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49" y="928043"/>
            <a:ext cx="4251139" cy="1355251"/>
          </a:xfrm>
        </p:spPr>
        <p:txBody>
          <a:bodyPr rtlCol="0" anchor="b">
            <a:normAutofit/>
          </a:bodyPr>
          <a:lstStyle>
            <a:lvl1pPr>
              <a:defRPr sz="2700"/>
            </a:lvl1pPr>
          </a:lstStyle>
          <a:p>
            <a:pPr rtl="0"/>
            <a:r>
              <a:rPr lang="vi-VN" noProof="0" dirty="0"/>
              <a:t>BẤM ĐỂ CHỈNH SỬA</a:t>
            </a:r>
          </a:p>
        </p:txBody>
      </p:sp>
      <p:sp>
        <p:nvSpPr>
          <p:cNvPr id="3" name="Chỗ dành sẵn cho Văn bản 2">
            <a:extLst>
              <a:ext uri="{FF2B5EF4-FFF2-40B4-BE49-F238E27FC236}">
                <a16:creationId xmlns:a16="http://schemas.microsoft.com/office/drawing/2014/main" id="{89B65A51-5568-4F87-9DD3-A3B39AB95DE1}"/>
              </a:ext>
            </a:extLst>
          </p:cNvPr>
          <p:cNvSpPr>
            <a:spLocks noGrp="1"/>
          </p:cNvSpPr>
          <p:nvPr>
            <p:ph type="body" idx="1"/>
          </p:nvPr>
        </p:nvSpPr>
        <p:spPr>
          <a:xfrm>
            <a:off x="831849" y="2417946"/>
            <a:ext cx="4251139" cy="3078575"/>
          </a:xfrm>
        </p:spPr>
        <p:txBody>
          <a:bodyPr rtlCol="0">
            <a:normAutofit/>
          </a:bodyPr>
          <a:lstStyle>
            <a:lvl1pPr marL="0" indent="0">
              <a:lnSpc>
                <a:spcPct val="100000"/>
              </a:lnSpc>
              <a:spcBef>
                <a:spcPts val="450"/>
              </a:spcBef>
              <a:buNone/>
              <a:defRPr sz="1575" i="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rtl="0"/>
            <a:r>
              <a:rPr lang="vi-VN" noProof="0"/>
              <a:t>Bấm để chỉnh sửa kiểu văn bản của Bản cái</a:t>
            </a:r>
          </a:p>
        </p:txBody>
      </p:sp>
      <p:sp>
        <p:nvSpPr>
          <p:cNvPr id="4" name="Chỗ dành sẵn cho Ngày tháng 3">
            <a:extLst>
              <a:ext uri="{FF2B5EF4-FFF2-40B4-BE49-F238E27FC236}">
                <a16:creationId xmlns:a16="http://schemas.microsoft.com/office/drawing/2014/main" id="{F97AA241-A7D4-4B81-98DB-F4B364A35D32}"/>
              </a:ext>
            </a:extLst>
          </p:cNvPr>
          <p:cNvSpPr>
            <a:spLocks noGrp="1"/>
          </p:cNvSpPr>
          <p:nvPr>
            <p:ph type="dt" sz="half" idx="10"/>
          </p:nvPr>
        </p:nvSpPr>
        <p:spPr/>
        <p:txBody>
          <a:bodyPr rtlCol="0"/>
          <a:lstStyle/>
          <a:p>
            <a:pPr rtl="0"/>
            <a:fld id="{B3FAEC2B-22C5-4B9C-87BE-0EB45A6393E9}"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615585EA-45A6-4D35-A7AB-F97FC27E47BF}"/>
              </a:ext>
            </a:extLst>
          </p:cNvPr>
          <p:cNvSpPr>
            <a:spLocks noGrp="1"/>
          </p:cNvSpPr>
          <p:nvPr>
            <p:ph type="ftr" sz="quarter" idx="11"/>
          </p:nvPr>
        </p:nvSpPr>
        <p:spPr/>
        <p:txBody>
          <a:bodyPr rtlCol="0"/>
          <a:lstStyle>
            <a:lvl1pPr>
              <a:defRPr>
                <a:solidFill>
                  <a:schemeClr val="accent5"/>
                </a:solidFill>
              </a:defRPr>
            </a:lvl1pPr>
          </a:lstStyle>
          <a:p>
            <a:pPr rtl="0"/>
            <a:endParaRPr lang="vi-VN" noProof="0" dirty="0"/>
          </a:p>
        </p:txBody>
      </p:sp>
      <p:sp>
        <p:nvSpPr>
          <p:cNvPr id="6" name="Chỗ dành sẵn cho Số hiệu Bản chiếu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rtlCol="0"/>
          <a:lstStyle>
            <a:lvl1pPr>
              <a:defRPr>
                <a:solidFill>
                  <a:srgbClr val="FFFFFF"/>
                </a:solidFill>
              </a:defRPr>
            </a:lvl1pPr>
          </a:lstStyle>
          <a:p>
            <a:pPr rtl="0"/>
            <a:fld id="{F470E458-E7C2-4395-B75D-476A174CEE45}" type="slidenum">
              <a:rPr lang="vi-VN" noProof="0" smtClean="0"/>
              <a:pPr/>
              <a:t>‹#›</a:t>
            </a:fld>
            <a:endParaRPr lang="vi-VN" noProof="0" dirty="0"/>
          </a:p>
        </p:txBody>
      </p:sp>
      <p:sp>
        <p:nvSpPr>
          <p:cNvPr id="9" name="Hình bầu dục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11" name="Đường nối Thẳng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Chỗ dành sẵn cho Hình ảnh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ội dung có Chú thích">
    <p:spTree>
      <p:nvGrpSpPr>
        <p:cNvPr id="1" name=""/>
        <p:cNvGrpSpPr/>
        <p:nvPr/>
      </p:nvGrpSpPr>
      <p:grpSpPr>
        <a:xfrm>
          <a:off x="0" y="0"/>
          <a:ext cx="0" cy="0"/>
          <a:chOff x="0" y="0"/>
          <a:chExt cx="0" cy="0"/>
        </a:xfrm>
      </p:grpSpPr>
      <p:sp>
        <p:nvSpPr>
          <p:cNvPr id="9" name="Hình chữ nhật 8" descr="Người đàn ông trẻ đang uống cà phê">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8" name="Hình chữ nhật 7" descr="Mặt nạ cọ vẽ">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rtlCol="0" anchor="b">
            <a:normAutofit/>
          </a:bodyPr>
          <a:lstStyle>
            <a:lvl1pPr>
              <a:defRPr sz="2700"/>
            </a:lvl1pPr>
          </a:lstStyle>
          <a:p>
            <a:pPr rtl="0"/>
            <a:r>
              <a:rPr lang="vi-VN" noProof="0" dirty="0"/>
              <a:t>BẤM ĐỂ CHỈNH SỬA KIỂU TIÊU ĐỀ BẢN CÁI</a:t>
            </a:r>
          </a:p>
        </p:txBody>
      </p:sp>
      <p:sp>
        <p:nvSpPr>
          <p:cNvPr id="3" name="Chỗ dành sẵn cho Nội dung 2">
            <a:extLst>
              <a:ext uri="{FF2B5EF4-FFF2-40B4-BE49-F238E27FC236}">
                <a16:creationId xmlns:a16="http://schemas.microsoft.com/office/drawing/2014/main" id="{24CDB312-4D1B-447F-97E7-ABE93A3DE43C}"/>
              </a:ext>
            </a:extLst>
          </p:cNvPr>
          <p:cNvSpPr>
            <a:spLocks noGrp="1"/>
          </p:cNvSpPr>
          <p:nvPr>
            <p:ph idx="1"/>
          </p:nvPr>
        </p:nvSpPr>
        <p:spPr>
          <a:xfrm>
            <a:off x="5932550" y="2600953"/>
            <a:ext cx="5533991" cy="2997929"/>
          </a:xfrm>
        </p:spPr>
        <p:txBody>
          <a:bodyPr rtlCol="0">
            <a:normAutofit/>
          </a:bodyPr>
          <a:lstStyle>
            <a:lvl1pPr marL="172800">
              <a:lnSpc>
                <a:spcPct val="100000"/>
              </a:lnSpc>
              <a:spcBef>
                <a:spcPts val="450"/>
              </a:spcBef>
              <a:defRPr sz="1575" i="0"/>
            </a:lvl1pPr>
            <a:lvl2pPr marL="1350" indent="0">
              <a:lnSpc>
                <a:spcPct val="100000"/>
              </a:lnSpc>
              <a:spcBef>
                <a:spcPts val="450"/>
              </a:spcBef>
              <a:buNone/>
              <a:defRPr sz="1575" i="1"/>
            </a:lvl2pPr>
            <a:lvl3pPr marL="172800">
              <a:lnSpc>
                <a:spcPct val="100000"/>
              </a:lnSpc>
              <a:spcBef>
                <a:spcPts val="450"/>
              </a:spcBef>
              <a:defRPr sz="1575" i="1"/>
            </a:lvl3pPr>
            <a:lvl4pPr marL="172800">
              <a:lnSpc>
                <a:spcPct val="100000"/>
              </a:lnSpc>
              <a:spcBef>
                <a:spcPts val="450"/>
              </a:spcBef>
              <a:defRPr sz="1575" i="1"/>
            </a:lvl4pPr>
            <a:lvl5pPr marL="172800">
              <a:lnSpc>
                <a:spcPct val="100000"/>
              </a:lnSpc>
              <a:spcBef>
                <a:spcPts val="450"/>
              </a:spcBef>
              <a:defRPr sz="1575" i="1"/>
            </a:lvl5pPr>
            <a:lvl6pPr>
              <a:defRPr sz="1500"/>
            </a:lvl6pPr>
            <a:lvl7pPr>
              <a:defRPr sz="1500"/>
            </a:lvl7pPr>
            <a:lvl8pPr>
              <a:defRPr sz="1500"/>
            </a:lvl8pPr>
            <a:lvl9pPr>
              <a:defRPr sz="1500"/>
            </a:lvl9pPr>
          </a:lstStyle>
          <a:p>
            <a:pPr lvl="0" rtl="0"/>
            <a:r>
              <a:rPr lang="vi-VN" noProof="0"/>
              <a:t>Bấm để chỉnh sửa kiểu văn bản của Bản cái</a:t>
            </a:r>
          </a:p>
        </p:txBody>
      </p:sp>
      <p:sp>
        <p:nvSpPr>
          <p:cNvPr id="6" name="Chỗ dành sẵn cho Chân trang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9"/>
            <a:ext cx="4114800" cy="365125"/>
          </a:xfrm>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10" name="Hình bầu dục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13" name="Đường nối Thẳng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Chỗ dành sẵn cho Hình ảnh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Ảnh có Chú thích">
    <p:spTree>
      <p:nvGrpSpPr>
        <p:cNvPr id="1" name=""/>
        <p:cNvGrpSpPr/>
        <p:nvPr/>
      </p:nvGrpSpPr>
      <p:grpSpPr>
        <a:xfrm>
          <a:off x="0" y="0"/>
          <a:ext cx="0" cy="0"/>
          <a:chOff x="0" y="0"/>
          <a:chExt cx="0" cy="0"/>
        </a:xfrm>
      </p:grpSpPr>
      <p:sp>
        <p:nvSpPr>
          <p:cNvPr id="10" name="Hình chữ nhật 9" descr="Người phụ nữ trẻ đang cười với điện thoại di động">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8" name="Hình chữ nhật 7" descr="Mặt nạ cọ vẽ">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7" name="Tiêu đề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3" y="800102"/>
            <a:ext cx="5386748" cy="1223719"/>
          </a:xfrm>
        </p:spPr>
        <p:txBody>
          <a:bodyPr rtlCol="0" anchor="b" anchorCtr="0"/>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7F87E340-E9AB-4958-9BB5-EA625139913E}"/>
              </a:ext>
            </a:extLst>
          </p:cNvPr>
          <p:cNvSpPr>
            <a:spLocks noGrp="1"/>
          </p:cNvSpPr>
          <p:nvPr>
            <p:ph type="dt" sz="half" idx="10"/>
          </p:nvPr>
        </p:nvSpPr>
        <p:spPr/>
        <p:txBody>
          <a:bodyPr rtlCol="0"/>
          <a:lstStyle/>
          <a:p>
            <a:pPr rtl="0"/>
            <a:fld id="{FC52DC35-3760-4819-92FF-21B65FD2D014}"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D6FFFCFA-118E-40C3-9A31-9334927F7599}"/>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rtlCol="0"/>
          <a:lstStyle>
            <a:lvl1pPr>
              <a:defRPr>
                <a:solidFill>
                  <a:srgbClr val="FFFFFF"/>
                </a:solidFill>
              </a:defRPr>
            </a:lvl1pPr>
          </a:lstStyle>
          <a:p>
            <a:pPr rtl="0"/>
            <a:fld id="{F470E458-E7C2-4395-B75D-476A174CEE45}" type="slidenum">
              <a:rPr lang="vi-VN" noProof="0" smtClean="0"/>
              <a:pPr/>
              <a:t>‹#›</a:t>
            </a:fld>
            <a:endParaRPr lang="vi-VN" noProof="0" dirty="0"/>
          </a:p>
        </p:txBody>
      </p:sp>
      <p:sp>
        <p:nvSpPr>
          <p:cNvPr id="9" name="Chỗ dành sẵn cho Hình ảnh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1" name="Hình bầu dục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14" name="Đường nối Thẳng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Nội dung 2">
            <a:extLst>
              <a:ext uri="{FF2B5EF4-FFF2-40B4-BE49-F238E27FC236}">
                <a16:creationId xmlns:a16="http://schemas.microsoft.com/office/drawing/2014/main" id="{479F16AA-9675-49E6-85D6-845D59565E4D}"/>
              </a:ext>
            </a:extLst>
          </p:cNvPr>
          <p:cNvSpPr>
            <a:spLocks noGrp="1"/>
          </p:cNvSpPr>
          <p:nvPr>
            <p:ph idx="1"/>
          </p:nvPr>
        </p:nvSpPr>
        <p:spPr>
          <a:xfrm>
            <a:off x="684282" y="2212181"/>
            <a:ext cx="5533991" cy="2997929"/>
          </a:xfrm>
        </p:spPr>
        <p:txBody>
          <a:bodyPr rtlCol="0">
            <a:normAutofit/>
          </a:bodyPr>
          <a:lstStyle>
            <a:lvl1pPr marL="172800">
              <a:lnSpc>
                <a:spcPct val="100000"/>
              </a:lnSpc>
              <a:spcBef>
                <a:spcPts val="450"/>
              </a:spcBef>
              <a:buClr>
                <a:srgbClr val="9D0000"/>
              </a:buClr>
              <a:defRPr sz="1575" i="0"/>
            </a:lvl1pPr>
            <a:lvl2pPr marL="1350" indent="0">
              <a:lnSpc>
                <a:spcPct val="100000"/>
              </a:lnSpc>
              <a:spcBef>
                <a:spcPts val="450"/>
              </a:spcBef>
              <a:buClr>
                <a:srgbClr val="9D0000"/>
              </a:buClr>
              <a:buNone/>
              <a:defRPr sz="1575" i="0"/>
            </a:lvl2pPr>
            <a:lvl3pPr marL="172800">
              <a:lnSpc>
                <a:spcPct val="100000"/>
              </a:lnSpc>
              <a:spcBef>
                <a:spcPts val="450"/>
              </a:spcBef>
              <a:defRPr sz="1575" i="1"/>
            </a:lvl3pPr>
            <a:lvl4pPr marL="172800">
              <a:lnSpc>
                <a:spcPct val="100000"/>
              </a:lnSpc>
              <a:spcBef>
                <a:spcPts val="450"/>
              </a:spcBef>
              <a:defRPr sz="1575" i="1"/>
            </a:lvl4pPr>
            <a:lvl5pPr marL="172800">
              <a:lnSpc>
                <a:spcPct val="100000"/>
              </a:lnSpc>
              <a:spcBef>
                <a:spcPts val="450"/>
              </a:spcBef>
              <a:defRPr sz="1575" i="1"/>
            </a:lvl5pPr>
            <a:lvl6pPr>
              <a:defRPr sz="1500"/>
            </a:lvl6pPr>
            <a:lvl7pPr>
              <a:defRPr sz="1500"/>
            </a:lvl7pPr>
            <a:lvl8pPr>
              <a:defRPr sz="1500"/>
            </a:lvl8pPr>
            <a:lvl9pPr>
              <a:defRPr sz="1500"/>
            </a:lvl9pPr>
          </a:lstStyle>
          <a:p>
            <a:pPr lvl="0" rtl="0"/>
            <a:r>
              <a:rPr lang="vi-VN" noProof="0"/>
              <a:t>Bấm để chỉnh sửa kiểu văn bản của Bản cái</a:t>
            </a:r>
          </a:p>
          <a:p>
            <a:pPr lvl="1" rtl="0"/>
            <a:r>
              <a:rPr lang="vi-VN" noProof="0"/>
              <a:t>Mức hai</a:t>
            </a:r>
          </a:p>
        </p:txBody>
      </p:sp>
    </p:spTree>
    <p:extLst>
      <p:ext uri="{BB962C8B-B14F-4D97-AF65-F5344CB8AC3E}">
        <p14:creationId xmlns:p14="http://schemas.microsoft.com/office/powerpoint/2010/main" val="18268424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êu đề và văn bản">
    <p:spTree>
      <p:nvGrpSpPr>
        <p:cNvPr id="1" name=""/>
        <p:cNvGrpSpPr/>
        <p:nvPr/>
      </p:nvGrpSpPr>
      <p:grpSpPr>
        <a:xfrm>
          <a:off x="0" y="0"/>
          <a:ext cx="0" cy="0"/>
          <a:chOff x="0" y="0"/>
          <a:chExt cx="0" cy="0"/>
        </a:xfrm>
      </p:grpSpPr>
      <p:sp>
        <p:nvSpPr>
          <p:cNvPr id="11" name="Hình chữ nhật 10" descr="Vết cọ vẽ">
            <a:extLst>
              <a:ext uri="{FF2B5EF4-FFF2-40B4-BE49-F238E27FC236}">
                <a16:creationId xmlns:a16="http://schemas.microsoft.com/office/drawing/2014/main" id="{08C782C8-0805-4592-ADC0-CF3D28CFE0C4}"/>
              </a:ext>
            </a:extLst>
          </p:cNvPr>
          <p:cNvSpPr/>
          <p:nvPr userDrawn="1"/>
        </p:nvSpPr>
        <p:spPr>
          <a:xfrm>
            <a:off x="6205331"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3" name="Hình chữ nhật 12" descr="Vết cọ vẽ">
            <a:extLst>
              <a:ext uri="{FF2B5EF4-FFF2-40B4-BE49-F238E27FC236}">
                <a16:creationId xmlns:a16="http://schemas.microsoft.com/office/drawing/2014/main" id="{9867BBE4-E529-4F6E-BECB-86D66409ED65}"/>
              </a:ext>
            </a:extLst>
          </p:cNvPr>
          <p:cNvSpPr/>
          <p:nvPr userDrawn="1"/>
        </p:nvSpPr>
        <p:spPr>
          <a:xfrm>
            <a:off x="6205331" y="3958942"/>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7" y="620869"/>
            <a:ext cx="10515600" cy="856343"/>
          </a:xfrm>
        </p:spPr>
        <p:txBody>
          <a:bodyPr rtlCol="0" anchor="b" anchorCtr="0"/>
          <a:lstStyle>
            <a:lvl1pPr algn="ctr">
              <a:defRPr/>
            </a:lvl1pPr>
          </a:lstStyle>
          <a:p>
            <a:pPr rtl="0"/>
            <a:r>
              <a:rPr lang="vi-VN" noProof="0" dirty="0"/>
              <a:t>BẤM ĐỂ CHỈNH SỬA KIỂU TIÊU ĐỀ BẢN CÁI</a:t>
            </a:r>
          </a:p>
        </p:txBody>
      </p:sp>
      <p:sp>
        <p:nvSpPr>
          <p:cNvPr id="4" name="Chỗ dành sẵn cho Ngày tháng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p>
            <a:pPr rtl="0"/>
            <a:fld id="{89BE4DC4-54B1-45D7-AB1A-0CC89E7783B3}"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p>
            <a:pPr rtl="0"/>
            <a:endParaRPr lang="vi-VN" noProof="0" dirty="0"/>
          </a:p>
        </p:txBody>
      </p:sp>
      <p:sp>
        <p:nvSpPr>
          <p:cNvPr id="6" name="Chỗ dành sẵn cho Số hiệu Bản chiếu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7" name="Hình chữ nhật 6" descr="Vết cọ vẽ">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9" name="Hình chữ nhật 8" descr="Vết cọ vẽ">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6" name="Chỗ dành sẵn cho Hình ảnh 81" descr="Biểu tượng Kính">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20" name="Hình bầu dục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3" name="Chỗ dành sẵn cho Hình ảnh 81" descr="Biểu tượng Kính">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24" name="Hình bầu dục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3" name="Chỗ dành sẵn cho Hình ảnh 81" descr="Biểu tượng Kính">
            <a:extLst>
              <a:ext uri="{FF2B5EF4-FFF2-40B4-BE49-F238E27FC236}">
                <a16:creationId xmlns:a16="http://schemas.microsoft.com/office/drawing/2014/main" id="{439FD4DD-D61C-4B02-8367-30738F632496}"/>
              </a:ext>
            </a:extLst>
          </p:cNvPr>
          <p:cNvSpPr>
            <a:spLocks noGrp="1"/>
          </p:cNvSpPr>
          <p:nvPr>
            <p:ph type="pic" sz="quarter" idx="46"/>
          </p:nvPr>
        </p:nvSpPr>
        <p:spPr>
          <a:xfrm>
            <a:off x="6513231" y="2758916"/>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4" name="Hình bầu dục 33">
            <a:extLst>
              <a:ext uri="{FF2B5EF4-FFF2-40B4-BE49-F238E27FC236}">
                <a16:creationId xmlns:a16="http://schemas.microsoft.com/office/drawing/2014/main" id="{C9D05566-2E31-4BF1-84A9-915D1DC2D524}"/>
              </a:ext>
            </a:extLst>
          </p:cNvPr>
          <p:cNvSpPr/>
          <p:nvPr userDrawn="1"/>
        </p:nvSpPr>
        <p:spPr>
          <a:xfrm>
            <a:off x="6453831"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5" name="Chỗ dành sẵn cho Hình ảnh 81" descr="Biểu tượng Kính">
            <a:extLst>
              <a:ext uri="{FF2B5EF4-FFF2-40B4-BE49-F238E27FC236}">
                <a16:creationId xmlns:a16="http://schemas.microsoft.com/office/drawing/2014/main" id="{B3682957-0496-44A8-9D25-2C8CF6C44DA8}"/>
              </a:ext>
            </a:extLst>
          </p:cNvPr>
          <p:cNvSpPr>
            <a:spLocks noGrp="1"/>
          </p:cNvSpPr>
          <p:nvPr>
            <p:ph type="pic" sz="quarter" idx="47"/>
          </p:nvPr>
        </p:nvSpPr>
        <p:spPr>
          <a:xfrm>
            <a:off x="6513231" y="4259099"/>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6" name="Hình bầu dục 35">
            <a:extLst>
              <a:ext uri="{FF2B5EF4-FFF2-40B4-BE49-F238E27FC236}">
                <a16:creationId xmlns:a16="http://schemas.microsoft.com/office/drawing/2014/main" id="{D41006D2-6E2A-4E2D-BFDD-0F4690FFAF18}"/>
              </a:ext>
            </a:extLst>
          </p:cNvPr>
          <p:cNvSpPr/>
          <p:nvPr userDrawn="1"/>
        </p:nvSpPr>
        <p:spPr>
          <a:xfrm>
            <a:off x="6453831"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cxnSp>
        <p:nvCxnSpPr>
          <p:cNvPr id="37" name="Đường nối Thẳng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Tiêu đề phụ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41" name="Chỗ dành sẵn cho Văn bản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20" y="2950467"/>
            <a:ext cx="3775075" cy="835297"/>
          </a:xfrm>
        </p:spPr>
        <p:txBody>
          <a:bodyPr rtlCol="0">
            <a:normAutofit/>
          </a:bodyPr>
          <a:lstStyle>
            <a:lvl1pPr marL="0" indent="0">
              <a:lnSpc>
                <a:spcPct val="100000"/>
              </a:lnSpc>
              <a:spcBef>
                <a:spcPts val="450"/>
              </a:spcBef>
              <a:buNone/>
              <a:defRPr sz="1200" i="0"/>
            </a:lvl1pPr>
            <a:lvl2pPr marL="342900" indent="0">
              <a:buNone/>
              <a:defRPr/>
            </a:lvl2pPr>
          </a:lstStyle>
          <a:p>
            <a:pPr lvl="0" rtl="0"/>
            <a:r>
              <a:rPr lang="vi-VN" noProof="0"/>
              <a:t>Bấm để chỉnh sửa kiểu văn bản của Bản cái</a:t>
            </a:r>
          </a:p>
        </p:txBody>
      </p:sp>
      <p:sp>
        <p:nvSpPr>
          <p:cNvPr id="42" name="Chỗ dành sẵn cho Văn bản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20" y="2593413"/>
            <a:ext cx="3775075" cy="343264"/>
          </a:xfrm>
        </p:spPr>
        <p:txBody>
          <a:bodyPr rtlCol="0">
            <a:noAutofit/>
          </a:bodyPr>
          <a:lstStyle>
            <a:lvl1pPr marL="0" indent="0">
              <a:lnSpc>
                <a:spcPts val="1275"/>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4" name="Chỗ dành sẵn cho Văn bản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20" y="4449346"/>
            <a:ext cx="3775075" cy="835297"/>
          </a:xfrm>
        </p:spPr>
        <p:txBody>
          <a:bodyPr rtlCol="0">
            <a:normAutofit/>
          </a:bodyPr>
          <a:lstStyle>
            <a:lvl1pPr marL="0" indent="0">
              <a:lnSpc>
                <a:spcPct val="100000"/>
              </a:lnSpc>
              <a:spcBef>
                <a:spcPts val="450"/>
              </a:spcBef>
              <a:buNone/>
              <a:defRPr sz="1200" i="0"/>
            </a:lvl1pPr>
            <a:lvl2pPr marL="342900" indent="0">
              <a:buNone/>
              <a:defRPr/>
            </a:lvl2pPr>
          </a:lstStyle>
          <a:p>
            <a:pPr lvl="0" rtl="0"/>
            <a:r>
              <a:rPr lang="vi-VN" noProof="0"/>
              <a:t>Bấm để chỉnh sửa kiểu văn bản của Bản cái</a:t>
            </a:r>
          </a:p>
        </p:txBody>
      </p:sp>
      <p:sp>
        <p:nvSpPr>
          <p:cNvPr id="45" name="Chỗ dành sẵn cho Văn bản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20" y="4092292"/>
            <a:ext cx="3775075" cy="343264"/>
          </a:xfrm>
        </p:spPr>
        <p:txBody>
          <a:bodyPr rtlCol="0">
            <a:noAutofit/>
          </a:bodyPr>
          <a:lstStyle>
            <a:lvl1pPr marL="0" indent="0">
              <a:lnSpc>
                <a:spcPts val="1275"/>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7" name="Chỗ dành sẵn cho Văn bản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9" y="2950467"/>
            <a:ext cx="3775075" cy="835297"/>
          </a:xfrm>
        </p:spPr>
        <p:txBody>
          <a:bodyPr rtlCol="0">
            <a:normAutofit/>
          </a:bodyPr>
          <a:lstStyle>
            <a:lvl1pPr marL="0" indent="0">
              <a:lnSpc>
                <a:spcPct val="100000"/>
              </a:lnSpc>
              <a:spcBef>
                <a:spcPts val="450"/>
              </a:spcBef>
              <a:buNone/>
              <a:defRPr sz="1200" i="0"/>
            </a:lvl1pPr>
            <a:lvl2pPr marL="342900" indent="0">
              <a:buNone/>
              <a:defRPr/>
            </a:lvl2pPr>
          </a:lstStyle>
          <a:p>
            <a:pPr lvl="0" rtl="0"/>
            <a:r>
              <a:rPr lang="vi-VN" noProof="0"/>
              <a:t>Bấm để chỉnh sửa kiểu văn bản của Bản cái</a:t>
            </a:r>
          </a:p>
        </p:txBody>
      </p:sp>
      <p:sp>
        <p:nvSpPr>
          <p:cNvPr id="48" name="Chỗ dành sẵn cho Văn bản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9" y="2593413"/>
            <a:ext cx="3775075" cy="343264"/>
          </a:xfrm>
        </p:spPr>
        <p:txBody>
          <a:bodyPr rtlCol="0">
            <a:noAutofit/>
          </a:bodyPr>
          <a:lstStyle>
            <a:lvl1pPr marL="0" indent="0">
              <a:lnSpc>
                <a:spcPts val="1275"/>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9" name="Chỗ dành sẵn cho Văn bản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9" y="4449346"/>
            <a:ext cx="3775075" cy="835297"/>
          </a:xfrm>
        </p:spPr>
        <p:txBody>
          <a:bodyPr rtlCol="0">
            <a:normAutofit/>
          </a:bodyPr>
          <a:lstStyle>
            <a:lvl1pPr marL="0" indent="0">
              <a:lnSpc>
                <a:spcPct val="100000"/>
              </a:lnSpc>
              <a:spcBef>
                <a:spcPts val="450"/>
              </a:spcBef>
              <a:buNone/>
              <a:defRPr sz="1200" i="0"/>
            </a:lvl1pPr>
            <a:lvl2pPr marL="342900" indent="0">
              <a:buNone/>
              <a:defRPr/>
            </a:lvl2pPr>
          </a:lstStyle>
          <a:p>
            <a:pPr lvl="0" rtl="0"/>
            <a:r>
              <a:rPr lang="vi-VN" noProof="0"/>
              <a:t>Bấm để chỉnh sửa kiểu văn bản của Bản cái</a:t>
            </a:r>
          </a:p>
        </p:txBody>
      </p:sp>
      <p:sp>
        <p:nvSpPr>
          <p:cNvPr id="50" name="Chỗ dành sẵn cho Văn bản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9" y="4092292"/>
            <a:ext cx="3775075" cy="343264"/>
          </a:xfrm>
        </p:spPr>
        <p:txBody>
          <a:bodyPr rtlCol="0">
            <a:noAutofit/>
          </a:bodyPr>
          <a:lstStyle>
            <a:lvl1pPr marL="0" indent="0">
              <a:lnSpc>
                <a:spcPts val="1275"/>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51" name="Chỗ dành sẵn cho Hình ảnh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ăn bản và hình ảnh máy tính">
    <p:spTree>
      <p:nvGrpSpPr>
        <p:cNvPr id="1" name=""/>
        <p:cNvGrpSpPr/>
        <p:nvPr/>
      </p:nvGrpSpPr>
      <p:grpSpPr>
        <a:xfrm>
          <a:off x="0" y="0"/>
          <a:ext cx="0" cy="0"/>
          <a:chOff x="0" y="0"/>
          <a:chExt cx="0" cy="0"/>
        </a:xfrm>
      </p:grpSpPr>
      <p:sp>
        <p:nvSpPr>
          <p:cNvPr id="29" name="Hình chữ nhật 28" descr="Vết cọ vẽ">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vi-VN" sz="1350" i="0" noProof="0" dirty="0"/>
              <a:t>  </a:t>
            </a:r>
          </a:p>
        </p:txBody>
      </p:sp>
      <p:sp>
        <p:nvSpPr>
          <p:cNvPr id="34" name="Hình bầu dục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0" name="Hình bầu dục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0" name="Hình chữ nhật 29" descr="Màn hình máy tính">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vi-VN" sz="1350" noProof="0" dirty="0"/>
              <a:t>   </a:t>
            </a:r>
          </a:p>
        </p:txBody>
      </p:sp>
      <p:sp>
        <p:nvSpPr>
          <p:cNvPr id="8" name="Chỗ dành sẵn cho Hình ảnh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rtlCol="0" anchor="ctr" anchorCtr="0"/>
          <a:lstStyle>
            <a:lvl1pPr marL="0" indent="0" algn="ctr">
              <a:buNone/>
              <a:defRPr>
                <a:solidFill>
                  <a:schemeClr val="tx2"/>
                </a:solidFill>
              </a:defRPr>
            </a:lvl1pPr>
          </a:lstStyle>
          <a:p>
            <a:pPr rtl="0"/>
            <a:r>
              <a:rPr lang="vi-VN" noProof="0"/>
              <a:t>Bấm biểu tượng để thêm hình ảnh</a:t>
            </a:r>
            <a:endParaRPr lang="vi-VN" noProof="0" dirty="0"/>
          </a:p>
        </p:txBody>
      </p:sp>
      <p:sp>
        <p:nvSpPr>
          <p:cNvPr id="2" name="Tiêu đề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7" y="620869"/>
            <a:ext cx="10515600" cy="856343"/>
          </a:xfrm>
        </p:spPr>
        <p:txBody>
          <a:bodyPr rtlCol="0" anchor="b" anchorCtr="0"/>
          <a:lstStyle>
            <a:lvl1pPr algn="ctr">
              <a:defRPr/>
            </a:lvl1pPr>
          </a:lstStyle>
          <a:p>
            <a:pPr rtl="0"/>
            <a:r>
              <a:rPr lang="vi-VN" noProof="0" dirty="0"/>
              <a:t>BẤM ĐỂ CHỈNH SỬA KIỂU TIÊU ĐỀ BẢN CÁI</a:t>
            </a:r>
          </a:p>
        </p:txBody>
      </p:sp>
      <p:sp>
        <p:nvSpPr>
          <p:cNvPr id="4" name="Chỗ dành sẵn cho Ngày tháng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p>
            <a:pPr rtl="0"/>
            <a:fld id="{1AC1E65C-83F2-41DC-9141-CB288537A099}"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p>
            <a:pPr rtl="0"/>
            <a:endParaRPr lang="vi-VN" noProof="0" dirty="0"/>
          </a:p>
        </p:txBody>
      </p:sp>
      <p:sp>
        <p:nvSpPr>
          <p:cNvPr id="6" name="Chỗ dành sẵn cho Số hiệu Bản chiếu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16" name="Chỗ dành sẵn cho Hình ảnh 81" descr="Biểu tượng Kính">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3" name="Chỗ dành sẵn cho Hình ảnh 81" descr="Biểu tượng Kính">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cxnSp>
        <p:nvCxnSpPr>
          <p:cNvPr id="37" name="Đường nối Thẳng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Chỗ dành sẵn cho Văn bản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2" y="3406743"/>
            <a:ext cx="2217507" cy="1673518"/>
          </a:xfrm>
        </p:spPr>
        <p:txBody>
          <a:bodyPr rtlCol="0">
            <a:normAutofit/>
          </a:bodyPr>
          <a:lstStyle>
            <a:lvl1pPr marL="0" indent="0">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42" name="Chỗ dành sẵn cho Văn bản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2" y="2996616"/>
            <a:ext cx="2217507"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a:t>
            </a:r>
            <a:r>
              <a:rPr lang="vi-VN" noProof="0" dirty="0" err="1"/>
              <a:t>bản</a:t>
            </a:r>
            <a:endParaRPr lang="vi-VN" noProof="0" dirty="0"/>
          </a:p>
        </p:txBody>
      </p:sp>
      <p:sp>
        <p:nvSpPr>
          <p:cNvPr id="47" name="Chỗ dành sẵn cho Văn bản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rtlCol="0">
            <a:normAutofit/>
          </a:bodyPr>
          <a:lstStyle>
            <a:lvl1pPr marL="0" indent="0">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48" name="Chỗ dành sẵn cho Văn bản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a:t>
            </a:r>
            <a:r>
              <a:rPr lang="vi-VN" noProof="0" dirty="0" err="1"/>
              <a:t>bản</a:t>
            </a:r>
            <a:endParaRPr lang="vi-VN" noProof="0" dirty="0"/>
          </a:p>
        </p:txBody>
      </p:sp>
      <p:sp>
        <p:nvSpPr>
          <p:cNvPr id="51" name="Chỗ dành sẵn cho Hình ảnh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êu đề và phụ đề">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 name="Hình chữ nhật 5" descr="Mặt nạ cọ vẽ">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i="0" noProof="0" dirty="0"/>
          </a:p>
        </p:txBody>
      </p:sp>
      <p:sp>
        <p:nvSpPr>
          <p:cNvPr id="2" name="Tiêu đề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7" y="4059533"/>
            <a:ext cx="10515600" cy="809566"/>
          </a:xfrm>
        </p:spPr>
        <p:txBody>
          <a:bodyPr rtlCol="0"/>
          <a:lstStyle>
            <a:lvl1pPr algn="ctr">
              <a:defRPr/>
            </a:lvl1pPr>
          </a:lstStyle>
          <a:p>
            <a:pPr rtl="0"/>
            <a:r>
              <a:rPr lang="vi-VN" noProof="0" dirty="0"/>
              <a:t>BẤM ĐỂ CHỈNH SỬA KIỂU TIÊU ĐỀ BẢN CÁI</a:t>
            </a:r>
          </a:p>
        </p:txBody>
      </p:sp>
      <p:sp>
        <p:nvSpPr>
          <p:cNvPr id="3" name="Chỗ dành sẵn cho Ngày tháng 2">
            <a:extLst>
              <a:ext uri="{FF2B5EF4-FFF2-40B4-BE49-F238E27FC236}">
                <a16:creationId xmlns:a16="http://schemas.microsoft.com/office/drawing/2014/main" id="{AD2437AC-C786-43E7-929A-85563795020F}"/>
              </a:ext>
            </a:extLst>
          </p:cNvPr>
          <p:cNvSpPr>
            <a:spLocks noGrp="1"/>
          </p:cNvSpPr>
          <p:nvPr>
            <p:ph type="dt" sz="half" idx="10"/>
          </p:nvPr>
        </p:nvSpPr>
        <p:spPr/>
        <p:txBody>
          <a:bodyPr rtlCol="0"/>
          <a:lstStyle>
            <a:lvl1pPr>
              <a:defRPr>
                <a:solidFill>
                  <a:srgbClr val="FFFFFF"/>
                </a:solidFill>
              </a:defRPr>
            </a:lvl1pPr>
          </a:lstStyle>
          <a:p>
            <a:pPr rtl="0"/>
            <a:fld id="{CE525A47-8EF5-486B-AF43-CE79AE49C6B8}" type="datetime1">
              <a:rPr lang="vi-VN" noProof="0" smtClean="0"/>
              <a:t>10/07/2020</a:t>
            </a:fld>
            <a:endParaRPr lang="vi-VN" noProof="0" dirty="0"/>
          </a:p>
        </p:txBody>
      </p:sp>
      <p:sp>
        <p:nvSpPr>
          <p:cNvPr id="4" name="Chỗ dành sẵn cho Chân trang 3">
            <a:extLst>
              <a:ext uri="{FF2B5EF4-FFF2-40B4-BE49-F238E27FC236}">
                <a16:creationId xmlns:a16="http://schemas.microsoft.com/office/drawing/2014/main" id="{07720D3E-4D0E-4BDD-B620-8E9C6BCD0D19}"/>
              </a:ext>
            </a:extLst>
          </p:cNvPr>
          <p:cNvSpPr>
            <a:spLocks noGrp="1"/>
          </p:cNvSpPr>
          <p:nvPr>
            <p:ph type="ftr" sz="quarter" idx="11"/>
          </p:nvPr>
        </p:nvSpPr>
        <p:spPr/>
        <p:txBody>
          <a:bodyPr rtlCol="0"/>
          <a:lstStyle>
            <a:lvl1pPr>
              <a:defRPr>
                <a:solidFill>
                  <a:srgbClr val="FFFFFF"/>
                </a:solidFill>
              </a:defRPr>
            </a:lvl1pPr>
          </a:lstStyle>
          <a:p>
            <a:pPr rtl="0"/>
            <a:endParaRPr lang="vi-VN" noProof="0" dirty="0"/>
          </a:p>
        </p:txBody>
      </p:sp>
      <p:sp>
        <p:nvSpPr>
          <p:cNvPr id="5" name="Chỗ dành sẵn cho Số hiệu Bản chiếu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8" name="Hình bầu dục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9" name="Chỗ dành sẵn cho Hình ảnh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solidFill>
                  <a:schemeClr val="tx2"/>
                </a:solidFill>
              </a:defRPr>
            </a:lvl1pPr>
          </a:lstStyle>
          <a:p>
            <a:pPr rtl="0"/>
            <a:r>
              <a:rPr lang="vi-VN" noProof="0"/>
              <a:t>Bấm biểu tượng để thêm hình ảnh</a:t>
            </a:r>
            <a:endParaRPr lang="vi-VN" noProof="0" dirty="0"/>
          </a:p>
        </p:txBody>
      </p:sp>
      <p:cxnSp>
        <p:nvCxnSpPr>
          <p:cNvPr id="14" name="Đường nối Thẳng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Tiêu đề phụ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Tree>
    <p:extLst>
      <p:ext uri="{BB962C8B-B14F-4D97-AF65-F5344CB8AC3E}">
        <p14:creationId xmlns:p14="http://schemas.microsoft.com/office/powerpoint/2010/main" val="22450202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 nộ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3" name="Chỗ dành sẵn cho Nội dung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rtlCol="0">
            <a:normAutofit/>
          </a:bodyPr>
          <a:lstStyle>
            <a:lvl1pPr marL="0" indent="0">
              <a:lnSpc>
                <a:spcPct val="100000"/>
              </a:lnSpc>
              <a:spcBef>
                <a:spcPts val="450"/>
              </a:spcBef>
              <a:buNone/>
              <a:defRPr sz="1200" i="0">
                <a:solidFill>
                  <a:schemeClr val="tx2"/>
                </a:solidFill>
              </a:defRPr>
            </a:lvl1pPr>
          </a:lstStyle>
          <a:p>
            <a:pPr lvl="0" rtl="0"/>
            <a:r>
              <a:rPr lang="vi-VN" noProof="0"/>
              <a:t>Bấm để chỉnh sửa kiểu văn bản của Bản cái</a:t>
            </a:r>
          </a:p>
        </p:txBody>
      </p:sp>
      <p:sp>
        <p:nvSpPr>
          <p:cNvPr id="4" name="Chỗ dành sẵn cho Nội dung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rtlCol="0">
            <a:normAutofit/>
          </a:bodyPr>
          <a:lstStyle>
            <a:lvl1pPr marL="0" indent="0">
              <a:lnSpc>
                <a:spcPct val="100000"/>
              </a:lnSpc>
              <a:spcBef>
                <a:spcPts val="450"/>
              </a:spcBef>
              <a:buNone/>
              <a:defRPr sz="1200" i="0">
                <a:solidFill>
                  <a:schemeClr val="tx2"/>
                </a:solidFill>
              </a:defRPr>
            </a:lvl1pPr>
          </a:lstStyle>
          <a:p>
            <a:pPr lvl="0" rtl="0"/>
            <a:r>
              <a:rPr lang="vi-VN" noProof="0"/>
              <a:t>Bấm để chỉnh sửa kiểu văn bản của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9B63FD14-6141-4759-8043-BB38F613EBF8}"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14" name="Chỗ dành sẵn cho Văn bản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17" name="Chỗ dành sẵn cho Nội dung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rtlCol="0">
            <a:normAutofit/>
          </a:bodyPr>
          <a:lstStyle>
            <a:lvl1pPr marL="0" indent="0">
              <a:lnSpc>
                <a:spcPct val="100000"/>
              </a:lnSpc>
              <a:spcBef>
                <a:spcPts val="450"/>
              </a:spcBef>
              <a:buNone/>
              <a:defRPr sz="1200" i="0">
                <a:solidFill>
                  <a:schemeClr val="tx2"/>
                </a:solidFill>
              </a:defRPr>
            </a:lvl1pPr>
          </a:lstStyle>
          <a:p>
            <a:pPr lvl="0" rtl="0"/>
            <a:r>
              <a:rPr lang="vi-VN" noProof="0"/>
              <a:t>Bấm để chỉnh sửa kiểu văn bản của Bản cái</a:t>
            </a:r>
          </a:p>
        </p:txBody>
      </p:sp>
      <p:sp>
        <p:nvSpPr>
          <p:cNvPr id="19" name="Chỗ dành sẵn cho Văn bản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0" name="Chỗ dành sẵn cho Văn bản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rtlCol="0">
            <a:noAutofit/>
          </a:bodyPr>
          <a:lstStyle>
            <a:lvl1pPr marL="0" indent="0">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908543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p:txBody>
          <a:bodyPr/>
          <a:lstStyle/>
          <a:p>
            <a:pPr rtl="0"/>
            <a:endParaRPr lang="vi-VN" noProof="0" dirty="0"/>
          </a:p>
        </p:txBody>
      </p:sp>
      <p:sp>
        <p:nvSpPr>
          <p:cNvPr id="6" name="Slide Number Placeholder 5"/>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102554822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êu đề và hai nội dung">
    <p:spTree>
      <p:nvGrpSpPr>
        <p:cNvPr id="1" name=""/>
        <p:cNvGrpSpPr/>
        <p:nvPr/>
      </p:nvGrpSpPr>
      <p:grpSpPr>
        <a:xfrm>
          <a:off x="0" y="0"/>
          <a:ext cx="0" cy="0"/>
          <a:chOff x="0" y="0"/>
          <a:chExt cx="0" cy="0"/>
        </a:xfrm>
      </p:grpSpPr>
      <p:sp>
        <p:nvSpPr>
          <p:cNvPr id="46" name="Hình chữ nhật 45" descr="Vết cọ vẽ">
            <a:extLst>
              <a:ext uri="{FF2B5EF4-FFF2-40B4-BE49-F238E27FC236}">
                <a16:creationId xmlns:a16="http://schemas.microsoft.com/office/drawing/2014/main" id="{0A2C58D9-C10D-4BD1-98F0-5F5552601AE6}"/>
              </a:ext>
            </a:extLst>
          </p:cNvPr>
          <p:cNvSpPr/>
          <p:nvPr userDrawn="1"/>
        </p:nvSpPr>
        <p:spPr>
          <a:xfrm>
            <a:off x="442271"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52" name="Hình chữ nhật 51" descr="Vết cọ vẽ">
            <a:extLst>
              <a:ext uri="{FF2B5EF4-FFF2-40B4-BE49-F238E27FC236}">
                <a16:creationId xmlns:a16="http://schemas.microsoft.com/office/drawing/2014/main" id="{95045E2F-58A4-48EC-BF05-523315AB6031}"/>
              </a:ext>
            </a:extLst>
          </p:cNvPr>
          <p:cNvSpPr/>
          <p:nvPr userDrawn="1"/>
        </p:nvSpPr>
        <p:spPr>
          <a:xfrm>
            <a:off x="5747631"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30" name="Chỗ dành sẵn cho Văn bản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4" y="3642055"/>
            <a:ext cx="4787999" cy="343264"/>
          </a:xfrm>
        </p:spPr>
        <p:txBody>
          <a:bodyPr rtlCol="0">
            <a:noAutofit/>
          </a:bodyPr>
          <a:lstStyle>
            <a:lvl1pPr marL="0" indent="0">
              <a:lnSpc>
                <a:spcPct val="10000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 name="Tiêu đề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7" y="620869"/>
            <a:ext cx="10515600" cy="856343"/>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4" name="Chỗ dành sẵn cho Ngày tháng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p>
            <a:pPr rtl="0"/>
            <a:fld id="{A53EA313-A748-4422-A087-8E55F16C760D}"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p>
            <a:pPr rtl="0"/>
            <a:endParaRPr lang="vi-VN" noProof="0" dirty="0"/>
          </a:p>
        </p:txBody>
      </p:sp>
      <p:sp>
        <p:nvSpPr>
          <p:cNvPr id="6" name="Chỗ dành sẵn cho Số hiệu Bản chiếu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37" name="Đường nối Thẳng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Tiêu đề phụ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41" name="Chỗ dành sẵn cho Văn bản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9"/>
            <a:ext cx="4788000" cy="835297"/>
          </a:xfrm>
        </p:spPr>
        <p:txBody>
          <a:bodyPr rtlCol="0">
            <a:normAutofit/>
          </a:bodyPr>
          <a:lstStyle>
            <a:lvl1pPr marL="0" indent="0">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51" name="Chỗ dành sẵn cho Hình ảnh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1" name="Chỗ dành sẵn cho Văn bản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4" y="2599849"/>
            <a:ext cx="4871129" cy="972000"/>
          </a:xfrm>
        </p:spPr>
        <p:txBody>
          <a:bodyPr rtlCol="0">
            <a:noAutofit/>
          </a:bodyPr>
          <a:lstStyle>
            <a:lvl1pPr marL="0" indent="0">
              <a:lnSpc>
                <a:spcPct val="100000"/>
              </a:lnSpc>
              <a:spcBef>
                <a:spcPts val="450"/>
              </a:spcBef>
              <a:buNone/>
              <a:defRPr sz="5250" b="1" i="0">
                <a:solidFill>
                  <a:schemeClr val="tx2"/>
                </a:solidFill>
                <a:latin typeface="Calibri" panose="020F0502020204030204" pitchFamily="34" charset="0"/>
              </a:defRPr>
            </a:lvl1pPr>
            <a:lvl2pPr marL="342900" indent="0">
              <a:buNone/>
              <a:defRPr/>
            </a:lvl2pPr>
          </a:lstStyle>
          <a:p>
            <a:pPr lvl="0" rtl="0"/>
            <a:r>
              <a:rPr lang="vi-VN" noProof="0" dirty="0"/>
              <a:t>12 345</a:t>
            </a:r>
          </a:p>
        </p:txBody>
      </p:sp>
      <p:sp>
        <p:nvSpPr>
          <p:cNvPr id="39" name="Chỗ dành sẵn cho Văn bản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9" y="3642350"/>
            <a:ext cx="4787999" cy="343264"/>
          </a:xfrm>
        </p:spPr>
        <p:txBody>
          <a:bodyPr rtlCol="0">
            <a:noAutofit/>
          </a:bodyPr>
          <a:lstStyle>
            <a:lvl1pPr marL="0" indent="0">
              <a:lnSpc>
                <a:spcPct val="10000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0" name="Chỗ dành sẵn cho Văn bản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9" y="4054824"/>
            <a:ext cx="4788000" cy="835297"/>
          </a:xfrm>
        </p:spPr>
        <p:txBody>
          <a:bodyPr rtlCol="0">
            <a:normAutofit/>
          </a:bodyPr>
          <a:lstStyle>
            <a:lvl1pPr marL="0" indent="0">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43" name="Chỗ dành sẵn cho Văn bản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9" y="2600144"/>
            <a:ext cx="4871129" cy="972000"/>
          </a:xfrm>
        </p:spPr>
        <p:txBody>
          <a:bodyPr rtlCol="0">
            <a:noAutofit/>
          </a:bodyPr>
          <a:lstStyle>
            <a:lvl1pPr marL="0" indent="0">
              <a:lnSpc>
                <a:spcPct val="100000"/>
              </a:lnSpc>
              <a:spcBef>
                <a:spcPts val="450"/>
              </a:spcBef>
              <a:buNone/>
              <a:defRPr sz="5250" b="1" i="0">
                <a:solidFill>
                  <a:schemeClr val="tx2"/>
                </a:solidFill>
                <a:latin typeface="Calibri" panose="020F0502020204030204" pitchFamily="34" charset="0"/>
              </a:defRPr>
            </a:lvl1pPr>
            <a:lvl2pPr marL="342900" indent="0">
              <a:buNone/>
              <a:defRPr/>
            </a:lvl2pPr>
          </a:lstStyle>
          <a:p>
            <a:pPr lvl="0" rtl="0"/>
            <a:r>
              <a:rPr lang="vi-VN" noProof="0" dirty="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ác vòng tròn số">
    <p:spTree>
      <p:nvGrpSpPr>
        <p:cNvPr id="1" name=""/>
        <p:cNvGrpSpPr/>
        <p:nvPr/>
      </p:nvGrpSpPr>
      <p:grpSpPr>
        <a:xfrm>
          <a:off x="0" y="0"/>
          <a:ext cx="0" cy="0"/>
          <a:chOff x="0" y="0"/>
          <a:chExt cx="0" cy="0"/>
        </a:xfrm>
      </p:grpSpPr>
      <p:sp>
        <p:nvSpPr>
          <p:cNvPr id="18" name="Hình chữ nhật 17" descr="Vết cọ vẽ">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30" name="Chỗ dành sẵn cho Văn bản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rtlCol="0">
            <a:noAutofit/>
          </a:bodyPr>
          <a:lstStyle>
            <a:lvl1pPr marL="0" indent="0" algn="ctr">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 name="Tiêu đề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7" y="620869"/>
            <a:ext cx="10515600" cy="856343"/>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4" name="Chỗ dành sẵn cho Ngày tháng 3">
            <a:extLst>
              <a:ext uri="{FF2B5EF4-FFF2-40B4-BE49-F238E27FC236}">
                <a16:creationId xmlns:a16="http://schemas.microsoft.com/office/drawing/2014/main" id="{347BF347-570A-4D1E-AA9F-818FDB9B3F8F}"/>
              </a:ext>
            </a:extLst>
          </p:cNvPr>
          <p:cNvSpPr>
            <a:spLocks noGrp="1"/>
          </p:cNvSpPr>
          <p:nvPr>
            <p:ph type="dt" sz="half" idx="10"/>
          </p:nvPr>
        </p:nvSpPr>
        <p:spPr/>
        <p:txBody>
          <a:bodyPr rtlCol="0"/>
          <a:lstStyle/>
          <a:p>
            <a:pPr rtl="0"/>
            <a:fld id="{4CFE6F4A-D181-43C2-82BA-75E4E2173BE2}" type="datetime1">
              <a:rPr lang="vi-VN" noProof="0" smtClean="0"/>
              <a:t>10/07/2020</a:t>
            </a:fld>
            <a:endParaRPr lang="vi-VN" noProof="0" dirty="0"/>
          </a:p>
        </p:txBody>
      </p:sp>
      <p:sp>
        <p:nvSpPr>
          <p:cNvPr id="5" name="Chỗ dành sẵn cho Chân trang 4">
            <a:extLst>
              <a:ext uri="{FF2B5EF4-FFF2-40B4-BE49-F238E27FC236}">
                <a16:creationId xmlns:a16="http://schemas.microsoft.com/office/drawing/2014/main" id="{434DE783-5F47-47F2-85AE-C24C08C00904}"/>
              </a:ext>
            </a:extLst>
          </p:cNvPr>
          <p:cNvSpPr>
            <a:spLocks noGrp="1"/>
          </p:cNvSpPr>
          <p:nvPr>
            <p:ph type="ftr" sz="quarter" idx="11"/>
          </p:nvPr>
        </p:nvSpPr>
        <p:spPr/>
        <p:txBody>
          <a:bodyPr rtlCol="0"/>
          <a:lstStyle/>
          <a:p>
            <a:pPr rtl="0"/>
            <a:endParaRPr lang="vi-VN" noProof="0" dirty="0"/>
          </a:p>
        </p:txBody>
      </p:sp>
      <p:sp>
        <p:nvSpPr>
          <p:cNvPr id="6" name="Chỗ dành sẵn cho Số hiệu Bản chiếu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37" name="Đường nối Thẳng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Chỗ dành sẵn cho Văn bản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8"/>
            <a:ext cx="3132000" cy="835297"/>
          </a:xfrm>
        </p:spPr>
        <p:txBody>
          <a:bodyPr rtlCol="0">
            <a:normAutofit/>
          </a:bodyPr>
          <a:lstStyle>
            <a:lvl1pPr marL="0" indent="0" algn="ctr">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51" name="Chỗ dành sẵn cho Hình ảnh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9" name="Chỗ dành sẵn cho Văn bản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rtlCol="0">
            <a:noAutofit/>
          </a:bodyPr>
          <a:lstStyle>
            <a:lvl1pPr marL="0" indent="0" algn="ctr">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40" name="Chỗ dành sẵn cho Văn bản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3"/>
            <a:ext cx="3132000" cy="835297"/>
          </a:xfrm>
        </p:spPr>
        <p:txBody>
          <a:bodyPr rtlCol="0">
            <a:normAutofit/>
          </a:bodyPr>
          <a:lstStyle>
            <a:lvl1pPr marL="0" indent="0" algn="ctr">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3" name="Hình bầu dục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19" name="Hình bầu dục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0" name="Hình bầu dục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2" name="Chỗ dành sẵn cho Văn bản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rtlCol="0">
            <a:noAutofit/>
          </a:bodyPr>
          <a:lstStyle>
            <a:lvl1pPr marL="0" indent="0" algn="ctr">
              <a:lnSpc>
                <a:spcPts val="135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3" name="Chỗ dành sẵn cho Văn bản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8"/>
            <a:ext cx="3132000" cy="835297"/>
          </a:xfrm>
        </p:spPr>
        <p:txBody>
          <a:bodyPr rtlCol="0">
            <a:normAutofit/>
          </a:bodyPr>
          <a:lstStyle>
            <a:lvl1pPr marL="0" indent="0" algn="ctr">
              <a:lnSpc>
                <a:spcPct val="100000"/>
              </a:lnSpc>
              <a:spcBef>
                <a:spcPts val="450"/>
              </a:spcBef>
              <a:buNone/>
              <a:defRPr sz="1200" i="0">
                <a:solidFill>
                  <a:schemeClr val="tx2"/>
                </a:solidFill>
              </a:defRPr>
            </a:lvl1pPr>
            <a:lvl2pPr marL="342900" indent="0">
              <a:buNone/>
              <a:defRPr/>
            </a:lvl2pPr>
          </a:lstStyle>
          <a:p>
            <a:pPr lvl="0" rtl="0"/>
            <a:r>
              <a:rPr lang="vi-VN" noProof="0"/>
              <a:t>Bấm để chỉnh sửa kiểu văn bản của Bản cái</a:t>
            </a:r>
          </a:p>
        </p:txBody>
      </p:sp>
      <p:sp>
        <p:nvSpPr>
          <p:cNvPr id="28" name="Chỗ dành sẵn cho Văn bản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30" y="2550122"/>
            <a:ext cx="1734799" cy="618236"/>
          </a:xfrm>
        </p:spPr>
        <p:txBody>
          <a:bodyPr rtlCol="0">
            <a:noAutofit/>
          </a:bodyPr>
          <a:lstStyle>
            <a:lvl1pPr marL="0" indent="0" algn="ctr" rtl="0">
              <a:lnSpc>
                <a:spcPct val="100000"/>
              </a:lnSpc>
              <a:spcBef>
                <a:spcPts val="450"/>
              </a:spcBef>
              <a:buNone/>
              <a:defRPr sz="3750" b="1" i="0">
                <a:solidFill>
                  <a:schemeClr val="tx1"/>
                </a:solidFill>
                <a:latin typeface="Calibri" panose="020F0502020204030204" pitchFamily="34" charset="0"/>
                <a:cs typeface="Arial" panose="020B0604020202020204" pitchFamily="34" charset="0"/>
              </a:defRPr>
            </a:lvl1pPr>
            <a:lvl2pPr marL="342900" indent="0">
              <a:buNone/>
              <a:defRPr/>
            </a:lvl2pPr>
          </a:lstStyle>
          <a:p>
            <a:pPr lvl="0" rtl="0"/>
            <a:r>
              <a:rPr lang="vi-VN" noProof="0" dirty="0"/>
              <a:t>100 ₫</a:t>
            </a:r>
          </a:p>
        </p:txBody>
      </p:sp>
      <p:sp>
        <p:nvSpPr>
          <p:cNvPr id="29" name="Chỗ dành sẵn cho Văn bản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30" y="3175537"/>
            <a:ext cx="1734799" cy="418706"/>
          </a:xfrm>
        </p:spPr>
        <p:txBody>
          <a:bodyPr rtlCol="0">
            <a:noAutofit/>
          </a:bodyPr>
          <a:lstStyle>
            <a:lvl1pPr marL="0" indent="0" algn="ctr">
              <a:lnSpc>
                <a:spcPct val="100000"/>
              </a:lnSpc>
              <a:spcBef>
                <a:spcPts val="450"/>
              </a:spcBef>
              <a:buNone/>
              <a:defRPr sz="1575" b="0" i="0">
                <a:solidFill>
                  <a:schemeClr val="tx2"/>
                </a:solidFill>
              </a:defRPr>
            </a:lvl1pPr>
            <a:lvl2pPr marL="342900" indent="0">
              <a:buNone/>
              <a:defRPr/>
            </a:lvl2pPr>
          </a:lstStyle>
          <a:p>
            <a:pPr lvl="0" rtl="0"/>
            <a:r>
              <a:rPr lang="vi-VN" noProof="0" dirty="0" err="1"/>
              <a:t>Tỷ</a:t>
            </a:r>
            <a:endParaRPr lang="vi-VN" noProof="0" dirty="0"/>
          </a:p>
        </p:txBody>
      </p:sp>
      <p:sp>
        <p:nvSpPr>
          <p:cNvPr id="32" name="Chỗ dành sẵn cho Văn bản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9" y="2755270"/>
            <a:ext cx="1734799" cy="618236"/>
          </a:xfrm>
        </p:spPr>
        <p:txBody>
          <a:bodyPr rtlCol="0">
            <a:noAutofit/>
          </a:bodyPr>
          <a:lstStyle>
            <a:lvl1pPr marL="0" indent="0" algn="ctr" rtl="0">
              <a:lnSpc>
                <a:spcPct val="100000"/>
              </a:lnSpc>
              <a:spcBef>
                <a:spcPts val="450"/>
              </a:spcBef>
              <a:buNone/>
              <a:defRPr sz="3375" b="1" i="0">
                <a:solidFill>
                  <a:schemeClr val="tx1"/>
                </a:solidFill>
                <a:latin typeface="Calibri" panose="020F0502020204030204" pitchFamily="34" charset="0"/>
              </a:defRPr>
            </a:lvl1pPr>
            <a:lvl2pPr marL="342900" indent="0">
              <a:buNone/>
              <a:defRPr/>
            </a:lvl2pPr>
          </a:lstStyle>
          <a:p>
            <a:pPr lvl="0" rtl="0"/>
            <a:r>
              <a:rPr lang="vi-VN" noProof="0" dirty="0"/>
              <a:t>50 ₫</a:t>
            </a:r>
          </a:p>
        </p:txBody>
      </p:sp>
      <p:sp>
        <p:nvSpPr>
          <p:cNvPr id="33" name="Chỗ dành sẵn cho Văn bản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9" y="3346179"/>
            <a:ext cx="1734799" cy="418706"/>
          </a:xfrm>
        </p:spPr>
        <p:txBody>
          <a:bodyPr rtlCol="0">
            <a:noAutofit/>
          </a:bodyPr>
          <a:lstStyle>
            <a:lvl1pPr marL="0" indent="0" algn="ctr">
              <a:lnSpc>
                <a:spcPct val="100000"/>
              </a:lnSpc>
              <a:spcBef>
                <a:spcPts val="450"/>
              </a:spcBef>
              <a:buNone/>
              <a:defRPr sz="1500" b="0" i="0">
                <a:solidFill>
                  <a:schemeClr val="tx2"/>
                </a:solidFill>
              </a:defRPr>
            </a:lvl1pPr>
            <a:lvl2pPr marL="342900" indent="0">
              <a:buNone/>
              <a:defRPr/>
            </a:lvl2pPr>
          </a:lstStyle>
          <a:p>
            <a:pPr lvl="0" rtl="0"/>
            <a:r>
              <a:rPr lang="vi-VN" noProof="0" dirty="0" err="1"/>
              <a:t>Tỷ</a:t>
            </a:r>
            <a:endParaRPr lang="vi-VN" noProof="0" dirty="0"/>
          </a:p>
        </p:txBody>
      </p:sp>
      <p:sp>
        <p:nvSpPr>
          <p:cNvPr id="34" name="Chỗ dành sẵn cho Văn bản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1" y="3060233"/>
            <a:ext cx="1529901" cy="477909"/>
          </a:xfrm>
        </p:spPr>
        <p:txBody>
          <a:bodyPr rtlCol="0">
            <a:noAutofit/>
          </a:bodyPr>
          <a:lstStyle>
            <a:lvl1pPr marL="0" indent="0" algn="ctr" rtl="0">
              <a:lnSpc>
                <a:spcPct val="100000"/>
              </a:lnSpc>
              <a:spcBef>
                <a:spcPts val="450"/>
              </a:spcBef>
              <a:buNone/>
              <a:defRPr sz="3000" b="1" i="0">
                <a:solidFill>
                  <a:schemeClr val="tx1"/>
                </a:solidFill>
                <a:latin typeface="Calibri" panose="020F0502020204030204" pitchFamily="34" charset="0"/>
              </a:defRPr>
            </a:lvl1pPr>
            <a:lvl2pPr marL="342900" indent="0">
              <a:buNone/>
              <a:defRPr/>
            </a:lvl2pPr>
          </a:lstStyle>
          <a:p>
            <a:pPr lvl="0" rtl="0"/>
            <a:r>
              <a:rPr lang="vi-VN" noProof="0" dirty="0"/>
              <a:t>25 ₫</a:t>
            </a:r>
          </a:p>
        </p:txBody>
      </p:sp>
      <p:sp>
        <p:nvSpPr>
          <p:cNvPr id="35" name="Chỗ dành sẵn cho Văn bản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1" y="3580049"/>
            <a:ext cx="1529901" cy="418706"/>
          </a:xfrm>
        </p:spPr>
        <p:txBody>
          <a:bodyPr rtlCol="0">
            <a:noAutofit/>
          </a:bodyPr>
          <a:lstStyle>
            <a:lvl1pPr marL="0" indent="0" algn="ctr">
              <a:lnSpc>
                <a:spcPct val="100000"/>
              </a:lnSpc>
              <a:spcBef>
                <a:spcPts val="450"/>
              </a:spcBef>
              <a:buNone/>
              <a:defRPr sz="1425" b="0" i="0">
                <a:solidFill>
                  <a:schemeClr val="tx2"/>
                </a:solidFill>
              </a:defRPr>
            </a:lvl1pPr>
            <a:lvl2pPr marL="342900" indent="0">
              <a:buNone/>
              <a:defRPr/>
            </a:lvl2pPr>
          </a:lstStyle>
          <a:p>
            <a:pPr lvl="0" rtl="0"/>
            <a:r>
              <a:rPr lang="vi-VN" noProof="0" dirty="0" err="1"/>
              <a:t>Tỷ</a:t>
            </a:r>
            <a:endParaRPr lang="vi-VN" noProof="0" dirty="0"/>
          </a:p>
        </p:txBody>
      </p:sp>
    </p:spTree>
    <p:extLst>
      <p:ext uri="{BB962C8B-B14F-4D97-AF65-F5344CB8AC3E}">
        <p14:creationId xmlns:p14="http://schemas.microsoft.com/office/powerpoint/2010/main" val="3408001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ai nộ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3" name="Chỗ dành sẵn cho Nội dung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3" cy="2528208"/>
          </a:xfrm>
        </p:spPr>
        <p:txBody>
          <a:bodyPr rtlCol="0">
            <a:normAutofit/>
          </a:bodyPr>
          <a:lstStyle>
            <a:lvl1pPr marL="172800" indent="-172800">
              <a:lnSpc>
                <a:spcPct val="100000"/>
              </a:lnSpc>
              <a:spcBef>
                <a:spcPts val="450"/>
              </a:spcBef>
              <a:buClr>
                <a:srgbClr val="9D0000"/>
              </a:buClr>
              <a:buFont typeface="Arial" panose="020B0604020202020204" pitchFamily="34" charset="0"/>
              <a:buChar char="•"/>
              <a:defRPr sz="1200" i="0">
                <a:solidFill>
                  <a:schemeClr val="tx2"/>
                </a:solidFill>
              </a:defRPr>
            </a:lvl1pPr>
          </a:lstStyle>
          <a:p>
            <a:pPr lvl="0" rtl="0"/>
            <a:r>
              <a:rPr lang="vi-VN" noProof="0"/>
              <a:t>Bấm để chỉnh sửa kiểu văn bản của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ED2C9EAC-7E30-48B3-90E1-C192D600599B}"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14" name="Chỗ dành sẵn cho Văn bản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rtlCol="0">
            <a:noAutofit/>
          </a:bodyPr>
          <a:lstStyle>
            <a:lvl1pPr marL="0" indent="0">
              <a:lnSpc>
                <a:spcPct val="10000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0" name="Chỗ dành sẵn cho Văn bản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rtlCol="0">
            <a:noAutofit/>
          </a:bodyPr>
          <a:lstStyle>
            <a:lvl1pPr marL="0" indent="0">
              <a:lnSpc>
                <a:spcPct val="100000"/>
              </a:lnSpc>
              <a:spcBef>
                <a:spcPts val="450"/>
              </a:spcBef>
              <a:buNone/>
              <a:defRPr sz="1800" b="1" i="0">
                <a:solidFill>
                  <a:schemeClr val="tx1"/>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6" name="Chỗ dành sẵn cho Nội dung 2">
            <a:extLst>
              <a:ext uri="{FF2B5EF4-FFF2-40B4-BE49-F238E27FC236}">
                <a16:creationId xmlns:a16="http://schemas.microsoft.com/office/drawing/2014/main" id="{609833F7-F057-48CB-9D76-2CA2BC07E553}"/>
              </a:ext>
            </a:extLst>
          </p:cNvPr>
          <p:cNvSpPr>
            <a:spLocks noGrp="1"/>
          </p:cNvSpPr>
          <p:nvPr>
            <p:ph sz="half" idx="57"/>
          </p:nvPr>
        </p:nvSpPr>
        <p:spPr>
          <a:xfrm>
            <a:off x="6475261" y="2914563"/>
            <a:ext cx="4899003" cy="2528208"/>
          </a:xfrm>
        </p:spPr>
        <p:txBody>
          <a:bodyPr rtlCol="0">
            <a:normAutofit/>
          </a:bodyPr>
          <a:lstStyle>
            <a:lvl1pPr marL="172800" indent="-172800">
              <a:lnSpc>
                <a:spcPct val="100000"/>
              </a:lnSpc>
              <a:spcBef>
                <a:spcPts val="450"/>
              </a:spcBef>
              <a:buClr>
                <a:srgbClr val="9D0000"/>
              </a:buClr>
              <a:buFont typeface="Arial" panose="020B0604020202020204" pitchFamily="34" charset="0"/>
              <a:buChar char="•"/>
              <a:defRPr sz="1200" i="0">
                <a:solidFill>
                  <a:schemeClr val="tx2"/>
                </a:solidFill>
              </a:defRPr>
            </a:lvl1pPr>
          </a:lstStyle>
          <a:p>
            <a:pPr lvl="0" rtl="0"/>
            <a:r>
              <a:rPr lang="vi-VN" noProof="0"/>
              <a:t>Bấm để chỉnh sửa kiểu văn bản của Bản cái</a:t>
            </a:r>
          </a:p>
        </p:txBody>
      </p:sp>
    </p:spTree>
    <p:extLst>
      <p:ext uri="{BB962C8B-B14F-4D97-AF65-F5344CB8AC3E}">
        <p14:creationId xmlns:p14="http://schemas.microsoft.com/office/powerpoint/2010/main" val="41732169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ểu đồ trang chiế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480661"/>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EC061616-EA1C-45A6-9BE6-76F08B49E89A}"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solidFill>
                  <a:schemeClr val="tx2"/>
                </a:solidFill>
              </a:defRPr>
            </a:lvl1pPr>
          </a:lstStyle>
          <a:p>
            <a:pPr rtl="0"/>
            <a:r>
              <a:rPr lang="vi-VN" noProof="0"/>
              <a:t>Bấm biểu tượng để thêm hình ảnh</a:t>
            </a:r>
            <a:endParaRPr lang="vi-VN" noProof="0" dirty="0"/>
          </a:p>
        </p:txBody>
      </p:sp>
      <p:sp>
        <p:nvSpPr>
          <p:cNvPr id="13" name="Hình chữ nhật 12" descr="Vết cọ vẽ">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5" name="Chỗ dành sẵn cho Văn bản 9" descr="Phần tư logo đối thủ cạnh tranh">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5" y="1409436"/>
            <a:ext cx="2728913" cy="425450"/>
          </a:xfrm>
        </p:spPr>
        <p:txBody>
          <a:bodyPr rtlCol="0">
            <a:noAutofit/>
          </a:bodyPr>
          <a:lstStyle>
            <a:lvl1pPr marL="0" indent="0" algn="ctr">
              <a:buNone/>
              <a:defRPr sz="1200" i="0">
                <a:solidFill>
                  <a:schemeClr val="tx1"/>
                </a:solidFill>
              </a:defRPr>
            </a:lvl1pPr>
            <a:lvl2pPr marL="342900" indent="0" algn="ctr">
              <a:buNone/>
              <a:defRPr sz="1500" i="1">
                <a:solidFill>
                  <a:srgbClr val="36748D"/>
                </a:solidFill>
              </a:defRPr>
            </a:lvl2pPr>
            <a:lvl3pPr marL="685800" indent="0" algn="ctr">
              <a:buNone/>
              <a:defRPr sz="1350" i="1">
                <a:solidFill>
                  <a:srgbClr val="36748D"/>
                </a:solidFill>
              </a:defRPr>
            </a:lvl3pPr>
            <a:lvl4pPr marL="1028700" indent="0" algn="ctr">
              <a:buNone/>
              <a:defRPr sz="1200" i="1">
                <a:solidFill>
                  <a:srgbClr val="36748D"/>
                </a:solidFill>
              </a:defRPr>
            </a:lvl4pPr>
            <a:lvl5pPr marL="1371600" indent="0" algn="ctr">
              <a:buNone/>
              <a:defRPr sz="1200" i="1">
                <a:solidFill>
                  <a:srgbClr val="36748D"/>
                </a:solidFill>
              </a:defRPr>
            </a:lvl5pPr>
          </a:lstStyle>
          <a:p>
            <a:pPr lvl="0" rtl="0"/>
            <a:r>
              <a:rPr lang="vi-VN" noProof="0" dirty="0" err="1"/>
              <a:t>Thuận</a:t>
            </a:r>
            <a:r>
              <a:rPr lang="vi-VN" noProof="0" dirty="0"/>
              <a:t> </a:t>
            </a:r>
            <a:r>
              <a:rPr lang="vi-VN" noProof="0" dirty="0" err="1"/>
              <a:t>tiện</a:t>
            </a:r>
            <a:r>
              <a:rPr lang="vi-VN" noProof="0" dirty="0"/>
              <a:t> hơn</a:t>
            </a:r>
          </a:p>
        </p:txBody>
      </p:sp>
      <p:sp>
        <p:nvSpPr>
          <p:cNvPr id="17" name="Chỗ dành sẵn cho Văn bản 9" descr="Phần tư logo đối thủ cạnh tranh">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5" y="5690411"/>
            <a:ext cx="2728913" cy="425450"/>
          </a:xfrm>
        </p:spPr>
        <p:txBody>
          <a:bodyPr rtlCol="0">
            <a:noAutofit/>
          </a:bodyPr>
          <a:lstStyle>
            <a:lvl1pPr marL="0" indent="0" algn="ctr">
              <a:buNone/>
              <a:defRPr sz="1200" i="0">
                <a:solidFill>
                  <a:schemeClr val="tx1"/>
                </a:solidFill>
              </a:defRPr>
            </a:lvl1pPr>
            <a:lvl2pPr marL="342900" indent="0" algn="ctr">
              <a:buNone/>
              <a:defRPr sz="1500" i="1">
                <a:solidFill>
                  <a:srgbClr val="36748D"/>
                </a:solidFill>
              </a:defRPr>
            </a:lvl2pPr>
            <a:lvl3pPr marL="685800" indent="0" algn="ctr">
              <a:buNone/>
              <a:defRPr sz="1350" i="1">
                <a:solidFill>
                  <a:srgbClr val="36748D"/>
                </a:solidFill>
              </a:defRPr>
            </a:lvl3pPr>
            <a:lvl4pPr marL="1028700" indent="0" algn="ctr">
              <a:buNone/>
              <a:defRPr sz="1200" i="1">
                <a:solidFill>
                  <a:srgbClr val="36748D"/>
                </a:solidFill>
              </a:defRPr>
            </a:lvl4pPr>
            <a:lvl5pPr marL="1371600" indent="0" algn="ctr">
              <a:buNone/>
              <a:defRPr sz="1200" i="1">
                <a:solidFill>
                  <a:srgbClr val="36748D"/>
                </a:solidFill>
              </a:defRPr>
            </a:lvl5pPr>
          </a:lstStyle>
          <a:p>
            <a:pPr lvl="0" rtl="0"/>
            <a:r>
              <a:rPr lang="vi-VN" noProof="0" dirty="0" err="1"/>
              <a:t>Ít</a:t>
            </a:r>
            <a:r>
              <a:rPr lang="vi-VN" noProof="0" dirty="0"/>
              <a:t> </a:t>
            </a:r>
            <a:r>
              <a:rPr lang="vi-VN" noProof="0" dirty="0" err="1"/>
              <a:t>thuận</a:t>
            </a:r>
            <a:r>
              <a:rPr lang="vi-VN" noProof="0" dirty="0"/>
              <a:t> </a:t>
            </a:r>
            <a:r>
              <a:rPr lang="vi-VN" noProof="0" dirty="0" err="1"/>
              <a:t>tiện</a:t>
            </a:r>
            <a:r>
              <a:rPr lang="vi-VN" noProof="0" dirty="0"/>
              <a:t> hơn</a:t>
            </a:r>
          </a:p>
        </p:txBody>
      </p:sp>
      <p:sp>
        <p:nvSpPr>
          <p:cNvPr id="18" name="Chỗ dành sẵn cho Văn bản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5" y="3744448"/>
            <a:ext cx="2728913" cy="425450"/>
          </a:xfrm>
        </p:spPr>
        <p:txBody>
          <a:bodyPr rtlCol="0">
            <a:noAutofit/>
          </a:bodyPr>
          <a:lstStyle>
            <a:lvl1pPr marL="0" indent="0" algn="l">
              <a:buNone/>
              <a:defRPr sz="1200" i="0">
                <a:solidFill>
                  <a:schemeClr val="tx1"/>
                </a:solidFill>
              </a:defRPr>
            </a:lvl1pPr>
            <a:lvl2pPr marL="342900" indent="0" algn="ctr">
              <a:buNone/>
              <a:defRPr sz="1500" i="1">
                <a:solidFill>
                  <a:srgbClr val="36748D"/>
                </a:solidFill>
              </a:defRPr>
            </a:lvl2pPr>
            <a:lvl3pPr marL="685800" indent="0" algn="ctr">
              <a:buNone/>
              <a:defRPr sz="1350" i="1">
                <a:solidFill>
                  <a:srgbClr val="36748D"/>
                </a:solidFill>
              </a:defRPr>
            </a:lvl3pPr>
            <a:lvl4pPr marL="1028700" indent="0" algn="ctr">
              <a:buNone/>
              <a:defRPr sz="1200" i="1">
                <a:solidFill>
                  <a:srgbClr val="36748D"/>
                </a:solidFill>
              </a:defRPr>
            </a:lvl4pPr>
            <a:lvl5pPr marL="1371600" indent="0" algn="ctr">
              <a:buNone/>
              <a:defRPr sz="1200" i="1">
                <a:solidFill>
                  <a:srgbClr val="36748D"/>
                </a:solidFill>
              </a:defRPr>
            </a:lvl5pPr>
          </a:lstStyle>
          <a:p>
            <a:pPr lvl="0" rtl="0"/>
            <a:r>
              <a:rPr lang="vi-VN" noProof="0" dirty="0" err="1"/>
              <a:t>Đắt</a:t>
            </a:r>
            <a:r>
              <a:rPr lang="vi-VN" noProof="0" dirty="0"/>
              <a:t> hơn</a:t>
            </a:r>
          </a:p>
        </p:txBody>
      </p:sp>
      <p:sp>
        <p:nvSpPr>
          <p:cNvPr id="19" name="Chỗ dành sẵn cho Văn bản 9" descr="Phần tư logo đối thủ cạnh tranh">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400" y="3744448"/>
            <a:ext cx="2728913" cy="425450"/>
          </a:xfrm>
        </p:spPr>
        <p:txBody>
          <a:bodyPr rtlCol="0">
            <a:noAutofit/>
          </a:bodyPr>
          <a:lstStyle>
            <a:lvl1pPr marL="0" indent="0" algn="r">
              <a:buNone/>
              <a:defRPr sz="1200" i="0">
                <a:solidFill>
                  <a:schemeClr val="tx1"/>
                </a:solidFill>
              </a:defRPr>
            </a:lvl1pPr>
            <a:lvl2pPr marL="342900" indent="0" algn="ctr">
              <a:buNone/>
              <a:defRPr sz="1500" i="1">
                <a:solidFill>
                  <a:srgbClr val="36748D"/>
                </a:solidFill>
              </a:defRPr>
            </a:lvl2pPr>
            <a:lvl3pPr marL="685800" indent="0" algn="ctr">
              <a:buNone/>
              <a:defRPr sz="1350" i="1">
                <a:solidFill>
                  <a:srgbClr val="36748D"/>
                </a:solidFill>
              </a:defRPr>
            </a:lvl3pPr>
            <a:lvl4pPr marL="1028700" indent="0" algn="ctr">
              <a:buNone/>
              <a:defRPr sz="1200" i="1">
                <a:solidFill>
                  <a:srgbClr val="36748D"/>
                </a:solidFill>
              </a:defRPr>
            </a:lvl4pPr>
            <a:lvl5pPr marL="1371600" indent="0" algn="ctr">
              <a:buNone/>
              <a:defRPr sz="1200" i="1">
                <a:solidFill>
                  <a:srgbClr val="36748D"/>
                </a:solidFill>
              </a:defRPr>
            </a:lvl5pPr>
          </a:lstStyle>
          <a:p>
            <a:pPr lvl="0" rtl="0"/>
            <a:r>
              <a:rPr lang="vi-VN" noProof="0" dirty="0" err="1"/>
              <a:t>Rẻ</a:t>
            </a:r>
            <a:r>
              <a:rPr lang="vi-VN" noProof="0" dirty="0"/>
              <a:t> hơn</a:t>
            </a:r>
          </a:p>
        </p:txBody>
      </p:sp>
      <p:sp>
        <p:nvSpPr>
          <p:cNvPr id="22" name="Chỗ dành sẵn cho Hình ảnh 11" descr="Phần tư logo đối thủ cạnh tranh">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7" y="2622855"/>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2</a:t>
            </a:r>
          </a:p>
          <a:p>
            <a:pPr rtl="0"/>
            <a:r>
              <a:rPr lang="vi-VN" noProof="0" dirty="0" err="1"/>
              <a:t>Logo</a:t>
            </a:r>
            <a:endParaRPr lang="vi-VN" noProof="0" dirty="0"/>
          </a:p>
        </p:txBody>
      </p:sp>
      <p:sp>
        <p:nvSpPr>
          <p:cNvPr id="23" name="Chỗ dành sẵn cho Hình ảnh 11" descr="Phần tư logo đối thủ cạnh tranh">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9" y="2060082"/>
            <a:ext cx="1772153" cy="777240"/>
          </a:xfrm>
        </p:spPr>
        <p:txBody>
          <a:bodyPr rtlCol="0" anchor="ctr" anchorCtr="0">
            <a:noAutofit/>
          </a:bodyPr>
          <a:lstStyle>
            <a:lvl1pPr marL="0" indent="0" algn="ctr">
              <a:lnSpc>
                <a:spcPct val="90000"/>
              </a:lnSpc>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1</a:t>
            </a:r>
          </a:p>
          <a:p>
            <a:pPr rtl="0"/>
            <a:r>
              <a:rPr lang="vi-VN" noProof="0" dirty="0" err="1"/>
              <a:t>Logo</a:t>
            </a:r>
            <a:endParaRPr lang="vi-VN" noProof="0" dirty="0"/>
          </a:p>
        </p:txBody>
      </p:sp>
      <p:sp>
        <p:nvSpPr>
          <p:cNvPr id="24" name="Chỗ dành sẵn cho Hình ảnh 11" descr="Phần tư logo đối thủ cạnh tranh">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5" y="4500968"/>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3</a:t>
            </a:r>
          </a:p>
          <a:p>
            <a:pPr rtl="0"/>
            <a:r>
              <a:rPr lang="vi-VN" noProof="0" dirty="0" err="1"/>
              <a:t>Logo</a:t>
            </a:r>
            <a:endParaRPr lang="vi-VN" noProof="0" dirty="0"/>
          </a:p>
        </p:txBody>
      </p:sp>
      <p:sp>
        <p:nvSpPr>
          <p:cNvPr id="25" name="Chỗ dành sẵn cho Hình ảnh 11" descr="Phần tư logo đối thủ cạnh tranh">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3" y="2679507"/>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4</a:t>
            </a:r>
          </a:p>
          <a:p>
            <a:pPr rtl="0"/>
            <a:r>
              <a:rPr lang="vi-VN" noProof="0" dirty="0" err="1"/>
              <a:t>Logoя</a:t>
            </a:r>
            <a:endParaRPr lang="vi-VN" noProof="0" dirty="0"/>
          </a:p>
        </p:txBody>
      </p:sp>
      <p:sp>
        <p:nvSpPr>
          <p:cNvPr id="26" name="Chỗ dành sẵn cho Hình ảnh 11" descr="Phần tư logo đối thủ cạnh tranh">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9" y="4605894"/>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5</a:t>
            </a:r>
          </a:p>
          <a:p>
            <a:pPr rtl="0"/>
            <a:r>
              <a:rPr lang="vi-VN" noProof="0" dirty="0" err="1"/>
              <a:t>Logo</a:t>
            </a:r>
            <a:endParaRPr lang="vi-VN" noProof="0" dirty="0"/>
          </a:p>
        </p:txBody>
      </p:sp>
      <p:sp>
        <p:nvSpPr>
          <p:cNvPr id="27" name="Chỗ dành sẵn cho Hình ảnh 11" descr="Phần tư logo đối thủ cạnh tranh">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6" y="4368730"/>
            <a:ext cx="1772153" cy="777240"/>
          </a:xfrm>
        </p:spPr>
        <p:txBody>
          <a:bodyPr rtlCol="0" anchor="ctr" anchorCtr="0">
            <a:noAutofit/>
          </a:bodyPr>
          <a:lstStyle>
            <a:lvl1pPr marL="0" indent="0" algn="ctr">
              <a:buNone/>
              <a:defRPr sz="1500" i="0">
                <a:solidFill>
                  <a:schemeClr val="tx2"/>
                </a:solidFill>
              </a:defRPr>
            </a:lvl1pPr>
          </a:lstStyle>
          <a:p>
            <a:pPr rtl="0"/>
            <a:r>
              <a:rPr lang="vi-VN" noProof="0" dirty="0" err="1"/>
              <a:t>Đối</a:t>
            </a:r>
            <a:r>
              <a:rPr lang="vi-VN" noProof="0" dirty="0"/>
              <a:t> </a:t>
            </a:r>
            <a:r>
              <a:rPr lang="vi-VN" noProof="0" dirty="0" err="1"/>
              <a:t>thủ</a:t>
            </a:r>
            <a:r>
              <a:rPr lang="vi-VN" noProof="0" dirty="0"/>
              <a:t> </a:t>
            </a:r>
            <a:r>
              <a:rPr lang="vi-VN" noProof="0" dirty="0" err="1"/>
              <a:t>cạnh</a:t>
            </a:r>
            <a:r>
              <a:rPr lang="vi-VN" noProof="0" dirty="0"/>
              <a:t> tranh 6</a:t>
            </a:r>
          </a:p>
          <a:p>
            <a:pPr rtl="0"/>
            <a:r>
              <a:rPr lang="vi-VN" noProof="0" dirty="0" err="1"/>
              <a:t>Logo</a:t>
            </a:r>
            <a:endParaRPr lang="vi-VN" noProof="0" dirty="0"/>
          </a:p>
        </p:txBody>
      </p:sp>
      <p:sp>
        <p:nvSpPr>
          <p:cNvPr id="28" name="Chỗ dành sẵn cho Hình ảnh 14" descr="Phần tư logo đối thủ cạnh tranh">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rtlCol="0" anchor="ctr" anchorCtr="0">
            <a:noAutofit/>
          </a:bodyPr>
          <a:lstStyle>
            <a:lvl1pPr marL="0" indent="0" algn="ctr">
              <a:lnSpc>
                <a:spcPct val="100000"/>
              </a:lnSpc>
              <a:buNone/>
              <a:defRPr sz="1050">
                <a:solidFill>
                  <a:schemeClr val="tx2"/>
                </a:solidFill>
              </a:defRPr>
            </a:lvl1pPr>
          </a:lstStyle>
          <a:p>
            <a:pPr rtl="0"/>
            <a:r>
              <a:rPr lang="vi-VN" noProof="0" dirty="0" err="1"/>
              <a:t>Nhà</a:t>
            </a:r>
            <a:r>
              <a:rPr lang="vi-VN" noProof="0" dirty="0"/>
              <a:t> </a:t>
            </a:r>
            <a:r>
              <a:rPr lang="vi-VN" noProof="0" dirty="0" err="1"/>
              <a:t>hàng</a:t>
            </a:r>
            <a:br>
              <a:rPr lang="vi-VN" noProof="0" dirty="0"/>
            </a:br>
            <a:r>
              <a:rPr lang="vi-VN" noProof="0" dirty="0" err="1"/>
              <a:t>của</a:t>
            </a:r>
            <a:r>
              <a:rPr lang="vi-VN" noProof="0" dirty="0"/>
              <a:t> </a:t>
            </a:r>
            <a:r>
              <a:rPr lang="vi-VN" noProof="0" dirty="0" err="1"/>
              <a:t>bạn</a:t>
            </a:r>
            <a:r>
              <a:rPr lang="vi-VN" noProof="0" dirty="0"/>
              <a:t> </a:t>
            </a:r>
            <a:br>
              <a:rPr lang="vi-VN" noProof="0" dirty="0"/>
            </a:br>
            <a:r>
              <a:rPr lang="vi-VN" noProof="0" dirty="0"/>
              <a:t>LOGO</a:t>
            </a:r>
          </a:p>
        </p:txBody>
      </p:sp>
      <p:cxnSp>
        <p:nvCxnSpPr>
          <p:cNvPr id="29" name="Đường kết nối mũi tên thẳng 28" descr="Phần tư logo đối thủ cạnh tranh">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Đường kết nối mũi tên thẳng 29" descr="Phần tư logo đối thủ cạnh tranh">
            <a:extLst>
              <a:ext uri="{FF2B5EF4-FFF2-40B4-BE49-F238E27FC236}">
                <a16:creationId xmlns:a16="http://schemas.microsoft.com/office/drawing/2014/main" id="{9CDF9FE9-ABF5-4DE2-A545-2BF180F9F5ED}"/>
              </a:ext>
            </a:extLst>
          </p:cNvPr>
          <p:cNvCxnSpPr>
            <a:cxnSpLocks/>
          </p:cNvCxnSpPr>
          <p:nvPr userDrawn="1"/>
        </p:nvCxnSpPr>
        <p:spPr>
          <a:xfrm>
            <a:off x="943520"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ội dung ba khối">
    <p:spTree>
      <p:nvGrpSpPr>
        <p:cNvPr id="1" name=""/>
        <p:cNvGrpSpPr/>
        <p:nvPr/>
      </p:nvGrpSpPr>
      <p:grpSpPr>
        <a:xfrm>
          <a:off x="0" y="0"/>
          <a:ext cx="0" cy="0"/>
          <a:chOff x="0" y="0"/>
          <a:chExt cx="0" cy="0"/>
        </a:xfrm>
      </p:grpSpPr>
      <p:sp>
        <p:nvSpPr>
          <p:cNvPr id="29" name="Hình chữ nhật 28">
            <a:extLst>
              <a:ext uri="{FF2B5EF4-FFF2-40B4-BE49-F238E27FC236}">
                <a16:creationId xmlns:a16="http://schemas.microsoft.com/office/drawing/2014/main" id="{178B7359-F8D9-49C3-9ECB-5D7928220A32}"/>
              </a:ext>
            </a:extLst>
          </p:cNvPr>
          <p:cNvSpPr/>
          <p:nvPr userDrawn="1"/>
        </p:nvSpPr>
        <p:spPr>
          <a:xfrm>
            <a:off x="940831" y="2764204"/>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9" name="Hình chữ nhật 38">
            <a:extLst>
              <a:ext uri="{FF2B5EF4-FFF2-40B4-BE49-F238E27FC236}">
                <a16:creationId xmlns:a16="http://schemas.microsoft.com/office/drawing/2014/main" id="{DD6BF640-6D98-46DC-BF66-FEB2A0511221}"/>
              </a:ext>
            </a:extLst>
          </p:cNvPr>
          <p:cNvSpPr/>
          <p:nvPr userDrawn="1"/>
        </p:nvSpPr>
        <p:spPr>
          <a:xfrm>
            <a:off x="8132936" y="276239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4" name="Hình chữ nhật 33">
            <a:extLst>
              <a:ext uri="{FF2B5EF4-FFF2-40B4-BE49-F238E27FC236}">
                <a16:creationId xmlns:a16="http://schemas.microsoft.com/office/drawing/2014/main" id="{E7397380-65CA-490B-89DE-D8D1C25E0B00}"/>
              </a:ext>
            </a:extLst>
          </p:cNvPr>
          <p:cNvSpPr/>
          <p:nvPr userDrawn="1"/>
        </p:nvSpPr>
        <p:spPr>
          <a:xfrm>
            <a:off x="4542600" y="276239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 name="Hình chữ nhật 3">
            <a:extLst>
              <a:ext uri="{FF2B5EF4-FFF2-40B4-BE49-F238E27FC236}">
                <a16:creationId xmlns:a16="http://schemas.microsoft.com/office/drawing/2014/main" id="{75252BCA-7050-40A2-A745-BB966870609C}"/>
              </a:ext>
            </a:extLst>
          </p:cNvPr>
          <p:cNvSpPr/>
          <p:nvPr userDrawn="1"/>
        </p:nvSpPr>
        <p:spPr>
          <a:xfrm>
            <a:off x="940831" y="1953989"/>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8C2E20A2-C26C-4931-9C57-4700CC2996B2}"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8" name="Chỗ dành sẵn cho Văn bản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rtlCol="0">
            <a:normAutofit/>
          </a:bodyPr>
          <a:lstStyle>
            <a:lvl1pPr marL="135000" indent="-135000">
              <a:lnSpc>
                <a:spcPct val="100000"/>
              </a:lnSpc>
              <a:buClr>
                <a:srgbClr val="9D0000"/>
              </a:buClr>
              <a:defRPr sz="1050" i="0">
                <a:solidFill>
                  <a:schemeClr val="tx2"/>
                </a:solidFill>
              </a:defRPr>
            </a:lvl1pPr>
            <a:lvl2pPr marL="135000" indent="-135000">
              <a:lnSpc>
                <a:spcPct val="100000"/>
              </a:lnSpc>
              <a:buClr>
                <a:srgbClr val="9D0000"/>
              </a:buClr>
              <a:defRPr sz="1050" i="0">
                <a:solidFill>
                  <a:schemeClr val="tx2"/>
                </a:solidFill>
              </a:defRPr>
            </a:lvl2pPr>
            <a:lvl3pPr marL="135000" indent="-135000">
              <a:lnSpc>
                <a:spcPct val="100000"/>
              </a:lnSpc>
              <a:buClr>
                <a:srgbClr val="9D0000"/>
              </a:buClr>
              <a:defRPr sz="1050" i="0">
                <a:solidFill>
                  <a:schemeClr val="tx2"/>
                </a:solidFill>
              </a:defRPr>
            </a:lvl3pPr>
            <a:lvl4pPr marL="135000" indent="-135000">
              <a:lnSpc>
                <a:spcPct val="100000"/>
              </a:lnSpc>
              <a:buClr>
                <a:srgbClr val="9D0000"/>
              </a:buClr>
              <a:defRPr sz="1050" i="0">
                <a:solidFill>
                  <a:schemeClr val="tx2"/>
                </a:solidFill>
              </a:defRPr>
            </a:lvl4pPr>
            <a:lvl5pPr marL="135000" indent="-135000">
              <a:lnSpc>
                <a:spcPct val="100000"/>
              </a:lnSpc>
              <a:buClr>
                <a:srgbClr val="9D0000"/>
              </a:buClr>
              <a:defRPr sz="1050" i="0">
                <a:solidFill>
                  <a:schemeClr val="tx2"/>
                </a:solidFill>
              </a:defRPr>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19" name="Chỗ dành sẵn cho Văn bản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90" y="2123251"/>
            <a:ext cx="2906220" cy="400978"/>
          </a:xfrm>
        </p:spPr>
        <p:txBody>
          <a:bodyPr rtlCol="0">
            <a:normAutofit/>
          </a:bodyPr>
          <a:lstStyle>
            <a:lvl1pPr marL="0" indent="0" algn="l">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BẢN CHỦ</a:t>
            </a:r>
          </a:p>
        </p:txBody>
      </p:sp>
      <p:sp>
        <p:nvSpPr>
          <p:cNvPr id="22" name="Tiêu đề phụ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rtlCol="0">
            <a:normAutofit/>
          </a:bodyPr>
          <a:lstStyle>
            <a:lvl1pPr marL="0" indent="0" algn="l">
              <a:buNone/>
              <a:defRPr sz="12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văn bản Cái</a:t>
            </a:r>
          </a:p>
        </p:txBody>
      </p:sp>
      <p:sp>
        <p:nvSpPr>
          <p:cNvPr id="30" name="Hình chữ nhật 29">
            <a:extLst>
              <a:ext uri="{FF2B5EF4-FFF2-40B4-BE49-F238E27FC236}">
                <a16:creationId xmlns:a16="http://schemas.microsoft.com/office/drawing/2014/main" id="{FB03FB91-2842-4B1B-8AE9-E9D1FF269D35}"/>
              </a:ext>
            </a:extLst>
          </p:cNvPr>
          <p:cNvSpPr/>
          <p:nvPr userDrawn="1"/>
        </p:nvSpPr>
        <p:spPr>
          <a:xfrm>
            <a:off x="4542600" y="195217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1" name="Chỗ dành sẵn cho Văn bản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9" y="2869418"/>
            <a:ext cx="3106800" cy="2599560"/>
          </a:xfrm>
        </p:spPr>
        <p:txBody>
          <a:bodyPr rtlCol="0">
            <a:normAutofit/>
          </a:bodyPr>
          <a:lstStyle>
            <a:lvl1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1pPr>
            <a:lvl2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2pPr>
            <a:lvl3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3pPr>
            <a:lvl4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4pPr>
            <a:lvl5pPr marL="135000" indent="-135000" algn="l" defTabSz="685800" rtl="0" eaLnBrk="1" latinLnBrk="0" hangingPunct="1">
              <a:lnSpc>
                <a:spcPct val="100000"/>
              </a:lnSpc>
              <a:buClr>
                <a:srgbClr val="9D0000"/>
              </a:buClr>
              <a:buFont typeface="Arial" panose="020B0604020202020204" pitchFamily="34" charset="0"/>
              <a:buChar char="•"/>
              <a:defRPr lang="ru-RU" sz="1050" i="0" kern="1200" dirty="0">
                <a:solidFill>
                  <a:schemeClr val="tx2"/>
                </a:solidFill>
                <a:latin typeface="+mn-lt"/>
                <a:ea typeface="+mn-ea"/>
                <a:cs typeface="+mn-cs"/>
              </a:defRPr>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35" name="Hình chữ nhật 34">
            <a:extLst>
              <a:ext uri="{FF2B5EF4-FFF2-40B4-BE49-F238E27FC236}">
                <a16:creationId xmlns:a16="http://schemas.microsoft.com/office/drawing/2014/main" id="{5C441323-C1A6-4BDC-AC0A-1EFAFD9BB852}"/>
              </a:ext>
            </a:extLst>
          </p:cNvPr>
          <p:cNvSpPr/>
          <p:nvPr userDrawn="1"/>
        </p:nvSpPr>
        <p:spPr>
          <a:xfrm>
            <a:off x="8132936" y="195217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36" name="Chỗ dành sẵn cho Văn bản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5" y="2869418"/>
            <a:ext cx="3106800" cy="2599560"/>
          </a:xfrm>
        </p:spPr>
        <p:txBody>
          <a:bodyPr rtlCol="0">
            <a:normAutofit/>
          </a:bodyPr>
          <a:lstStyle>
            <a:lvl1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1pPr>
            <a:lvl2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2pPr>
            <a:lvl3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3pPr>
            <a:lvl4pPr marL="135000" indent="-135000" algn="l" defTabSz="685800" rtl="0" eaLnBrk="1" latinLnBrk="0" hangingPunct="1">
              <a:lnSpc>
                <a:spcPct val="100000"/>
              </a:lnSpc>
              <a:buClr>
                <a:srgbClr val="9D0000"/>
              </a:buClr>
              <a:buFont typeface="Arial" panose="020B0604020202020204" pitchFamily="34" charset="0"/>
              <a:buChar char="•"/>
              <a:defRPr lang="en-US" sz="1050" i="0" kern="1200" dirty="0" smtClean="0">
                <a:solidFill>
                  <a:schemeClr val="tx2"/>
                </a:solidFill>
                <a:latin typeface="+mn-lt"/>
                <a:ea typeface="+mn-ea"/>
                <a:cs typeface="+mn-cs"/>
              </a:defRPr>
            </a:lvl4pPr>
            <a:lvl5pPr marL="135000" indent="-135000" algn="l" defTabSz="685800" rtl="0" eaLnBrk="1" latinLnBrk="0" hangingPunct="1">
              <a:lnSpc>
                <a:spcPct val="100000"/>
              </a:lnSpc>
              <a:buClr>
                <a:srgbClr val="9D0000"/>
              </a:buClr>
              <a:buFont typeface="Arial" panose="020B0604020202020204" pitchFamily="34" charset="0"/>
              <a:buChar char="•"/>
              <a:defRPr lang="ru-RU" sz="1050" i="0" kern="1200" dirty="0">
                <a:solidFill>
                  <a:schemeClr val="tx2"/>
                </a:solidFill>
                <a:latin typeface="+mn-lt"/>
                <a:ea typeface="+mn-ea"/>
                <a:cs typeface="+mn-cs"/>
              </a:defRPr>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
        <p:nvSpPr>
          <p:cNvPr id="43" name="Chỗ dành sẵn cho Văn bản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5" y="2123251"/>
            <a:ext cx="2906220" cy="400978"/>
          </a:xfrm>
        </p:spPr>
        <p:txBody>
          <a:bodyPr rtlCol="0">
            <a:normAutofit/>
          </a:bodyPr>
          <a:lstStyle>
            <a:lvl1pPr marL="0" indent="0" algn="l">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BẢN CHỦ</a:t>
            </a:r>
          </a:p>
        </p:txBody>
      </p:sp>
      <p:sp>
        <p:nvSpPr>
          <p:cNvPr id="45" name="Chỗ dành sẵn cho Văn bản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5" y="2123251"/>
            <a:ext cx="2906220" cy="400978"/>
          </a:xfrm>
        </p:spPr>
        <p:txBody>
          <a:bodyPr rtlCol="0">
            <a:normAutofit/>
          </a:bodyPr>
          <a:lstStyle>
            <a:lvl1pPr marL="0" indent="0" algn="l">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BẢN CHỦ</a:t>
            </a:r>
          </a:p>
        </p:txBody>
      </p:sp>
      <p:sp>
        <p:nvSpPr>
          <p:cNvPr id="12" name="Chỗ dành sẵn cho Văn bản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rtlCol="0">
            <a:noAutofit/>
          </a:bodyPr>
          <a:lstStyle>
            <a:lvl1pPr marL="0" indent="0">
              <a:buNone/>
              <a:defRPr lang="en-US" sz="1200" i="0" kern="1200" dirty="0" smtClean="0">
                <a:solidFill>
                  <a:schemeClr val="tx2"/>
                </a:solidFill>
                <a:latin typeface="+mn-lt"/>
                <a:ea typeface="+mn-ea"/>
                <a:cs typeface="+mn-cs"/>
              </a:defRPr>
            </a:lvl1pPr>
            <a:lvl2pPr>
              <a:defRPr lang="en-US" sz="1200" i="1" kern="1200" dirty="0" smtClean="0">
                <a:solidFill>
                  <a:srgbClr val="8D6347"/>
                </a:solidFill>
                <a:latin typeface="+mn-lt"/>
                <a:ea typeface="+mn-ea"/>
                <a:cs typeface="+mn-cs"/>
              </a:defRPr>
            </a:lvl2pPr>
            <a:lvl3pPr>
              <a:defRPr lang="en-US" sz="1200" i="1" kern="1200" dirty="0" smtClean="0">
                <a:solidFill>
                  <a:srgbClr val="8D6347"/>
                </a:solidFill>
                <a:latin typeface="+mn-lt"/>
                <a:ea typeface="+mn-ea"/>
                <a:cs typeface="+mn-cs"/>
              </a:defRPr>
            </a:lvl3pPr>
            <a:lvl4pPr>
              <a:defRPr lang="en-US" sz="1200" i="1" kern="1200" dirty="0" smtClean="0">
                <a:solidFill>
                  <a:srgbClr val="8D6347"/>
                </a:solidFill>
                <a:latin typeface="+mn-lt"/>
                <a:ea typeface="+mn-ea"/>
                <a:cs typeface="+mn-cs"/>
              </a:defRPr>
            </a:lvl4pPr>
            <a:lvl5pPr>
              <a:defRPr lang="ru-RU" sz="1200" i="1" kern="1200" dirty="0">
                <a:solidFill>
                  <a:srgbClr val="8D6347"/>
                </a:solidFill>
                <a:latin typeface="+mn-lt"/>
                <a:ea typeface="+mn-ea"/>
                <a:cs typeface="+mn-cs"/>
              </a:defRPr>
            </a:lvl5p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văn bản Cái</a:t>
            </a:r>
          </a:p>
        </p:txBody>
      </p:sp>
      <p:sp>
        <p:nvSpPr>
          <p:cNvPr id="46" name="Chỗ dành sẵn cho Văn bản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5" y="2432944"/>
            <a:ext cx="2919600" cy="252000"/>
          </a:xfrm>
        </p:spPr>
        <p:txBody>
          <a:bodyPr rtlCol="0">
            <a:noAutofit/>
          </a:bodyPr>
          <a:lstStyle>
            <a:lvl1pPr marL="0" indent="0">
              <a:buNone/>
              <a:defRPr lang="en-US" sz="1200" i="0" kern="1200" dirty="0" smtClean="0">
                <a:solidFill>
                  <a:schemeClr val="tx2"/>
                </a:solidFill>
                <a:latin typeface="+mn-lt"/>
                <a:ea typeface="+mn-ea"/>
                <a:cs typeface="+mn-cs"/>
              </a:defRPr>
            </a:lvl1pPr>
            <a:lvl2pPr>
              <a:defRPr lang="en-US" sz="1200" i="1" kern="1200" dirty="0" smtClean="0">
                <a:solidFill>
                  <a:srgbClr val="8D6347"/>
                </a:solidFill>
                <a:latin typeface="+mn-lt"/>
                <a:ea typeface="+mn-ea"/>
                <a:cs typeface="+mn-cs"/>
              </a:defRPr>
            </a:lvl2pPr>
            <a:lvl3pPr>
              <a:defRPr lang="en-US" sz="1200" i="1" kern="1200" dirty="0" smtClean="0">
                <a:solidFill>
                  <a:srgbClr val="8D6347"/>
                </a:solidFill>
                <a:latin typeface="+mn-lt"/>
                <a:ea typeface="+mn-ea"/>
                <a:cs typeface="+mn-cs"/>
              </a:defRPr>
            </a:lvl3pPr>
            <a:lvl4pPr>
              <a:defRPr lang="en-US" sz="1200" i="1" kern="1200" dirty="0" smtClean="0">
                <a:solidFill>
                  <a:srgbClr val="8D6347"/>
                </a:solidFill>
                <a:latin typeface="+mn-lt"/>
                <a:ea typeface="+mn-ea"/>
                <a:cs typeface="+mn-cs"/>
              </a:defRPr>
            </a:lvl4pPr>
            <a:lvl5pPr>
              <a:defRPr lang="ru-RU" sz="1200" i="1" kern="1200" dirty="0">
                <a:solidFill>
                  <a:srgbClr val="8D6347"/>
                </a:solidFill>
                <a:latin typeface="+mn-lt"/>
                <a:ea typeface="+mn-ea"/>
                <a:cs typeface="+mn-cs"/>
              </a:defRPr>
            </a:lvl5p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văn bản Cái</a:t>
            </a:r>
          </a:p>
        </p:txBody>
      </p:sp>
    </p:spTree>
    <p:extLst>
      <p:ext uri="{BB962C8B-B14F-4D97-AF65-F5344CB8AC3E}">
        <p14:creationId xmlns:p14="http://schemas.microsoft.com/office/powerpoint/2010/main" val="1742618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o sá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3" name="Chỗ dành sẵn cho Nội dung 2">
            <a:extLst>
              <a:ext uri="{FF2B5EF4-FFF2-40B4-BE49-F238E27FC236}">
                <a16:creationId xmlns:a16="http://schemas.microsoft.com/office/drawing/2014/main" id="{379FEDE1-14F2-46B9-85D8-8B68DB5F2E57}"/>
              </a:ext>
            </a:extLst>
          </p:cNvPr>
          <p:cNvSpPr>
            <a:spLocks noGrp="1"/>
          </p:cNvSpPr>
          <p:nvPr>
            <p:ph sz="half" idx="1"/>
          </p:nvPr>
        </p:nvSpPr>
        <p:spPr>
          <a:xfrm>
            <a:off x="838207" y="2299110"/>
            <a:ext cx="5220000" cy="3267502"/>
          </a:xfrm>
        </p:spPr>
        <p:txBody>
          <a:bodyPr rtlCol="0">
            <a:normAutofit/>
          </a:bodyPr>
          <a:lstStyle>
            <a:lvl1pPr marL="0" indent="0">
              <a:lnSpc>
                <a:spcPct val="100000"/>
              </a:lnSpc>
              <a:spcBef>
                <a:spcPts val="450"/>
              </a:spcBef>
              <a:buClr>
                <a:srgbClr val="9D0000"/>
              </a:buClr>
              <a:buFont typeface="Arial" panose="020B0604020202020204" pitchFamily="34" charset="0"/>
              <a:buNone/>
              <a:defRPr sz="1200" i="0">
                <a:solidFill>
                  <a:schemeClr val="tx2"/>
                </a:solidFill>
              </a:defRPr>
            </a:lvl1pPr>
          </a:lstStyle>
          <a:p>
            <a:pPr lvl="0" rtl="0"/>
            <a:r>
              <a:rPr lang="vi-VN" noProof="0"/>
              <a:t>Bấm để chỉnh sửa kiểu văn bản của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0EA555C9-DB9F-4850-8459-42EFE9212D7A}"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Chỗ dành sẵn cho Văn bản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7" y="1893552"/>
            <a:ext cx="5220000" cy="343264"/>
          </a:xfrm>
        </p:spPr>
        <p:txBody>
          <a:bodyPr rtlCol="0">
            <a:noAutofit/>
          </a:bodyPr>
          <a:lstStyle>
            <a:lvl1pPr marL="0" indent="0">
              <a:lnSpc>
                <a:spcPct val="100000"/>
              </a:lnSpc>
              <a:spcBef>
                <a:spcPts val="450"/>
              </a:spcBef>
              <a:buNone/>
              <a:defRPr sz="1800" b="1" i="0">
                <a:solidFill>
                  <a:srgbClr val="9D0000"/>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0" name="Chỗ dành sẵn cho Văn bản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7" y="1893552"/>
            <a:ext cx="5220000" cy="343264"/>
          </a:xfrm>
        </p:spPr>
        <p:txBody>
          <a:bodyPr rtlCol="0">
            <a:noAutofit/>
          </a:bodyPr>
          <a:lstStyle>
            <a:lvl1pPr marL="0" indent="0">
              <a:lnSpc>
                <a:spcPct val="100000"/>
              </a:lnSpc>
              <a:spcBef>
                <a:spcPts val="450"/>
              </a:spcBef>
              <a:buNone/>
              <a:defRPr sz="1800" b="1" i="0">
                <a:solidFill>
                  <a:srgbClr val="9D0000"/>
                </a:solidFill>
                <a:latin typeface="Calibri" panose="020F0502020204030204" pitchFamily="34" charset="0"/>
              </a:defRPr>
            </a:lvl1pPr>
            <a:lvl2pPr marL="342900" indent="0">
              <a:buNone/>
              <a:defRPr/>
            </a:lvl2pPr>
          </a:lstStyle>
          <a:p>
            <a:pPr lvl="0" rtl="0"/>
            <a:r>
              <a:rPr lang="vi-VN" noProof="0"/>
              <a:t>Bấm để chỉnh sửa kiểu văn bản của Bản cái</a:t>
            </a:r>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6" name="Chỗ dành sẵn cho Nội dung 2">
            <a:extLst>
              <a:ext uri="{FF2B5EF4-FFF2-40B4-BE49-F238E27FC236}">
                <a16:creationId xmlns:a16="http://schemas.microsoft.com/office/drawing/2014/main" id="{609833F7-F057-48CB-9D76-2CA2BC07E553}"/>
              </a:ext>
            </a:extLst>
          </p:cNvPr>
          <p:cNvSpPr>
            <a:spLocks noGrp="1"/>
          </p:cNvSpPr>
          <p:nvPr>
            <p:ph sz="half" idx="57"/>
          </p:nvPr>
        </p:nvSpPr>
        <p:spPr>
          <a:xfrm>
            <a:off x="6133807" y="2299110"/>
            <a:ext cx="5220000" cy="3267502"/>
          </a:xfrm>
        </p:spPr>
        <p:txBody>
          <a:bodyPr rtlCol="0">
            <a:normAutofit/>
          </a:bodyPr>
          <a:lstStyle>
            <a:lvl1pPr marL="0" indent="0">
              <a:lnSpc>
                <a:spcPct val="100000"/>
              </a:lnSpc>
              <a:spcBef>
                <a:spcPts val="450"/>
              </a:spcBef>
              <a:buClr>
                <a:srgbClr val="9D0000"/>
              </a:buClr>
              <a:buFont typeface="Arial" panose="020B0604020202020204" pitchFamily="34" charset="0"/>
              <a:buNone/>
              <a:defRPr sz="1200" i="0">
                <a:solidFill>
                  <a:schemeClr val="tx2"/>
                </a:solidFill>
              </a:defRPr>
            </a:lvl1pPr>
          </a:lstStyle>
          <a:p>
            <a:pPr lvl="0" rtl="0"/>
            <a:r>
              <a:rPr lang="vi-VN" noProof="0"/>
              <a:t>Bấm để chỉnh sửa kiểu văn bản của Bản cái</a:t>
            </a:r>
          </a:p>
        </p:txBody>
      </p:sp>
    </p:spTree>
    <p:extLst>
      <p:ext uri="{BB962C8B-B14F-4D97-AF65-F5344CB8AC3E}">
        <p14:creationId xmlns:p14="http://schemas.microsoft.com/office/powerpoint/2010/main" val="3847814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Đường thời gian">
    <p:spTree>
      <p:nvGrpSpPr>
        <p:cNvPr id="1" name=""/>
        <p:cNvGrpSpPr/>
        <p:nvPr/>
      </p:nvGrpSpPr>
      <p:grpSpPr>
        <a:xfrm>
          <a:off x="0" y="0"/>
          <a:ext cx="0" cy="0"/>
          <a:chOff x="0" y="0"/>
          <a:chExt cx="0" cy="0"/>
        </a:xfrm>
      </p:grpSpPr>
      <p:sp>
        <p:nvSpPr>
          <p:cNvPr id="42" name="Hình chữ nhật 41" descr="Vết cọ vẽ">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49" name="Đường nối Thẳng 48">
            <a:extLst>
              <a:ext uri="{FF2B5EF4-FFF2-40B4-BE49-F238E27FC236}">
                <a16:creationId xmlns:a16="http://schemas.microsoft.com/office/drawing/2014/main" id="{A22D2062-91DE-4F9D-8979-5E7B70BB4D5C}"/>
              </a:ext>
            </a:extLst>
          </p:cNvPr>
          <p:cNvCxnSpPr/>
          <p:nvPr userDrawn="1"/>
        </p:nvCxnSpPr>
        <p:spPr>
          <a:xfrm>
            <a:off x="1430172" y="3058752"/>
            <a:ext cx="886825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Hình bầu dục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7" name="Hình bầu dục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8" name="Hình bầu dục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5" name="Hình bầu dục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3" name="Hình bầu dục 42">
            <a:extLst>
              <a:ext uri="{FF2B5EF4-FFF2-40B4-BE49-F238E27FC236}">
                <a16:creationId xmlns:a16="http://schemas.microsoft.com/office/drawing/2014/main" id="{71CAE0A3-2A25-4785-8E62-7CAA552DB48C}"/>
              </a:ext>
            </a:extLst>
          </p:cNvPr>
          <p:cNvSpPr/>
          <p:nvPr userDrawn="1"/>
        </p:nvSpPr>
        <p:spPr>
          <a:xfrm>
            <a:off x="1168443"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50A3DABB-807B-4E35-9A98-8F39923B9014}"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5" name="Chỗ dành sẵn cho Văn bản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17" name="Chỗ dành sẵn cho Văn bản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18" name="Chỗ dành sẵn cho Văn bản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1" y="2849708"/>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19" name="Chỗ dành sẵn cho Văn bản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1" y="3092623"/>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23" name="Chỗ dành sẵn cho Văn bản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24" name="Chỗ dành sẵn cho Văn bản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5"/>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26" name="Chỗ dành sẵn cho Văn bản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27" name="Chỗ dành sẵn cho Văn bản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3"/>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29" name="Chỗ dành sẵn cho Văn bản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30" name="Chỗ dành sẵn cho Văn bản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3"/>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32" name="Chỗ dành sẵn cho Văn bản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rtlCol="0">
            <a:noAutofit/>
          </a:bodyPr>
          <a:lstStyle>
            <a:lvl1pPr marL="0" indent="0" algn="ctr">
              <a:spcBef>
                <a:spcPts val="450"/>
              </a:spcBef>
              <a:buNone/>
              <a:defRPr lang="en-US" sz="1650" b="1" i="0"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NĂM</a:t>
            </a:r>
          </a:p>
        </p:txBody>
      </p:sp>
      <p:sp>
        <p:nvSpPr>
          <p:cNvPr id="33" name="Chỗ dành sẵn cho Văn bản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3"/>
            <a:ext cx="1106424" cy="314427"/>
          </a:xfrm>
        </p:spPr>
        <p:txBody>
          <a:bodyPr rtlCol="0">
            <a:noAutofit/>
          </a:bodyPr>
          <a:lstStyle>
            <a:lvl1pPr marL="0" indent="0" algn="ctr">
              <a:spcBef>
                <a:spcPts val="450"/>
              </a:spcBef>
              <a:buNone/>
              <a:defRPr lang="en-US" sz="1500" b="0" i="0" kern="1200" dirty="0" smtClean="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tháng</a:t>
            </a:r>
            <a:endParaRPr lang="vi-VN" noProof="0" dirty="0"/>
          </a:p>
        </p:txBody>
      </p:sp>
      <p:sp>
        <p:nvSpPr>
          <p:cNvPr id="34" name="Chỗ dành sẵn cho Văn bản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5" name="Chỗ dành sẵn cho Văn bản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36" name="Chỗ dành sẵn cho Văn bản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7" name="Chỗ dành sẵn cho Văn bản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3"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38" name="Chỗ dành sẵn cho Văn bản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9" name="Chỗ dành sẵn cho Văn bản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40" name="Chỗ dành sẵn cho Văn bản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2"/>
            <a:ext cx="1728216" cy="1336467"/>
          </a:xfrm>
        </p:spPr>
        <p:txBody>
          <a:bodyPr rtlCol="0">
            <a:normAutofit/>
          </a:bodyPr>
          <a:lstStyle>
            <a:lvl1pPr marL="0" indent="0" algn="ctr">
              <a:lnSpc>
                <a:spcPct val="100000"/>
              </a:lnSpc>
              <a:spcBef>
                <a:spcPts val="45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41" name="Chỗ dành sẵn cho Văn bản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1" y="3734005"/>
            <a:ext cx="1728216" cy="375509"/>
          </a:xfrm>
        </p:spPr>
        <p:txBody>
          <a:bodyPr rtlCol="0" anchor="b" anchorCtr="0">
            <a:normAutofit/>
          </a:bodyPr>
          <a:lstStyle>
            <a:lvl1pPr marL="0" indent="0" algn="ctr">
              <a:buNone/>
              <a:defRPr lang="en-US" sz="15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Tree>
    <p:extLst>
      <p:ext uri="{BB962C8B-B14F-4D97-AF65-F5344CB8AC3E}">
        <p14:creationId xmlns:p14="http://schemas.microsoft.com/office/powerpoint/2010/main" val="6266313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ảng">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379FEDE1-14F2-46B9-85D8-8B68DB5F2E57}"/>
              </a:ext>
            </a:extLst>
          </p:cNvPr>
          <p:cNvSpPr>
            <a:spLocks noGrp="1"/>
          </p:cNvSpPr>
          <p:nvPr>
            <p:ph sz="half" idx="1"/>
          </p:nvPr>
        </p:nvSpPr>
        <p:spPr>
          <a:xfrm>
            <a:off x="1798361" y="1554171"/>
            <a:ext cx="8595281" cy="4012443"/>
          </a:xfrm>
        </p:spPr>
        <p:txBody>
          <a:bodyPr rtlCol="0">
            <a:normAutofit/>
          </a:bodyPr>
          <a:lstStyle>
            <a:lvl1pPr marL="0" indent="0">
              <a:lnSpc>
                <a:spcPct val="100000"/>
              </a:lnSpc>
              <a:spcBef>
                <a:spcPts val="450"/>
              </a:spcBef>
              <a:buClr>
                <a:srgbClr val="9D0000"/>
              </a:buClr>
              <a:buFont typeface="Arial" panose="020B0604020202020204" pitchFamily="34" charset="0"/>
              <a:buNone/>
              <a:defRPr sz="1200" i="0"/>
            </a:lvl1pPr>
          </a:lstStyle>
          <a:p>
            <a:pPr lvl="0" rtl="0"/>
            <a:r>
              <a:rPr lang="vi-VN" noProof="0"/>
              <a:t>Bấm để chỉnh sửa kiểu văn bản của Bản cái</a:t>
            </a:r>
          </a:p>
        </p:txBody>
      </p:sp>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C36300BF-D34E-4022-8B4C-C63E8DB6DCAD}"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rang chiếu nhóm">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9E434DCB-F720-4F27-AFA1-AE6EDEB0E572}"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2" name="Hình chữ nhật 11" descr="Vết cọ vẽ">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3" name="Chỗ dành sẵn cho Văn bản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9"/>
            <a:ext cx="3118104" cy="1336467"/>
          </a:xfrm>
        </p:spPr>
        <p:txBody>
          <a:bodyPr rtlCol="0">
            <a:normAutofit/>
          </a:bodyPr>
          <a:lstStyle>
            <a:lvl1pPr marL="0" indent="0" algn="ctr">
              <a:lnSpc>
                <a:spcPct val="100000"/>
              </a:lnSpc>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15" name="Chỗ dành sẵn cho Văn bản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505201" y="3734005"/>
            <a:ext cx="2376000" cy="375509"/>
          </a:xfrm>
        </p:spPr>
        <p:txBody>
          <a:bodyPr rtlCol="0">
            <a:noAutofit/>
          </a:bodyPr>
          <a:lstStyle>
            <a:lvl1pPr marL="0" indent="0" algn="ctr">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17" name="Chỗ dành sẵn cho Văn bản 3">
            <a:extLst>
              <a:ext uri="{FF2B5EF4-FFF2-40B4-BE49-F238E27FC236}">
                <a16:creationId xmlns:a16="http://schemas.microsoft.com/office/drawing/2014/main" id="{86BD6FD2-1D30-49A6-830E-AA56A99FC1CE}"/>
              </a:ext>
            </a:extLst>
          </p:cNvPr>
          <p:cNvSpPr>
            <a:spLocks noGrp="1"/>
          </p:cNvSpPr>
          <p:nvPr>
            <p:ph type="body" sz="half" idx="43"/>
          </p:nvPr>
        </p:nvSpPr>
        <p:spPr>
          <a:xfrm>
            <a:off x="1505201" y="4116456"/>
            <a:ext cx="2376000" cy="208998"/>
          </a:xfrm>
        </p:spPr>
        <p:txBody>
          <a:bodyPr rtlCol="0" anchor="ctr" anchorCtr="0">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9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vi-VN" noProof="0"/>
              <a:t>Bấm để chỉnh sửa kiểu văn bản của Bản cái</a:t>
            </a:r>
          </a:p>
        </p:txBody>
      </p:sp>
      <p:sp>
        <p:nvSpPr>
          <p:cNvPr id="19" name="Hình chữ nhật 18" descr="Vết cọ vẽ">
            <a:extLst>
              <a:ext uri="{FF2B5EF4-FFF2-40B4-BE49-F238E27FC236}">
                <a16:creationId xmlns:a16="http://schemas.microsoft.com/office/drawing/2014/main" id="{092F9F63-01FC-4172-8992-6FBF9B839FC8}"/>
              </a:ext>
            </a:extLst>
          </p:cNvPr>
          <p:cNvSpPr/>
          <p:nvPr userDrawn="1"/>
        </p:nvSpPr>
        <p:spPr>
          <a:xfrm>
            <a:off x="4892291"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3" name="Hình chữ nhật 22" descr="Vết cọ vẽ">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5" name="Chỗ dành sẵn cho Văn bản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9"/>
            <a:ext cx="3118104" cy="1336467"/>
          </a:xfrm>
        </p:spPr>
        <p:txBody>
          <a:bodyPr rtlCol="0">
            <a:normAutofit/>
          </a:bodyPr>
          <a:lstStyle>
            <a:lvl1pPr marL="0" indent="0" algn="ctr">
              <a:lnSpc>
                <a:spcPct val="100000"/>
              </a:lnSpc>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26" name="Chỗ dành sẵn cho Văn bản 3">
            <a:extLst>
              <a:ext uri="{FF2B5EF4-FFF2-40B4-BE49-F238E27FC236}">
                <a16:creationId xmlns:a16="http://schemas.microsoft.com/office/drawing/2014/main" id="{E6DB76A1-F16D-475C-9887-7EAE32A8C3A3}"/>
              </a:ext>
            </a:extLst>
          </p:cNvPr>
          <p:cNvSpPr>
            <a:spLocks noGrp="1"/>
          </p:cNvSpPr>
          <p:nvPr>
            <p:ph type="body" sz="half" idx="69"/>
          </p:nvPr>
        </p:nvSpPr>
        <p:spPr>
          <a:xfrm>
            <a:off x="4908000" y="4116456"/>
            <a:ext cx="2376000" cy="208998"/>
          </a:xfrm>
        </p:spPr>
        <p:txBody>
          <a:bodyPr rtlCol="0" anchor="ctr" anchorCtr="0">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9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vi-VN" noProof="0"/>
              <a:t>Bấm để chỉnh sửa kiểu văn bản của Bản cái</a:t>
            </a:r>
          </a:p>
        </p:txBody>
      </p:sp>
      <p:sp>
        <p:nvSpPr>
          <p:cNvPr id="27" name="Chỗ dành sẵn cho Văn bản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9"/>
            <a:ext cx="3118104" cy="1336467"/>
          </a:xfrm>
        </p:spPr>
        <p:txBody>
          <a:bodyPr rtlCol="0">
            <a:normAutofit/>
          </a:bodyPr>
          <a:lstStyle>
            <a:lvl1pPr marL="0" indent="0" algn="ctr">
              <a:lnSpc>
                <a:spcPct val="100000"/>
              </a:lnSpc>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28" name="Chỗ dành sẵn cho Văn bản 3">
            <a:extLst>
              <a:ext uri="{FF2B5EF4-FFF2-40B4-BE49-F238E27FC236}">
                <a16:creationId xmlns:a16="http://schemas.microsoft.com/office/drawing/2014/main" id="{431AC128-54A5-4348-9354-2090E9446DD0}"/>
              </a:ext>
            </a:extLst>
          </p:cNvPr>
          <p:cNvSpPr>
            <a:spLocks noGrp="1"/>
          </p:cNvSpPr>
          <p:nvPr>
            <p:ph type="body" sz="half" idx="72"/>
          </p:nvPr>
        </p:nvSpPr>
        <p:spPr>
          <a:xfrm>
            <a:off x="8354720" y="4116456"/>
            <a:ext cx="2376000" cy="208998"/>
          </a:xfrm>
        </p:spPr>
        <p:txBody>
          <a:bodyPr rtlCol="0" anchor="ctr" anchorCtr="0">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9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vi-VN" noProof="0"/>
              <a:t>Bấm để chỉnh sửa kiểu văn bản của Bản cái</a:t>
            </a:r>
          </a:p>
        </p:txBody>
      </p:sp>
      <p:sp>
        <p:nvSpPr>
          <p:cNvPr id="29" name="Chỗ dành sẵn cho Hình ảnh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rtlCol="0" anchor="ctr" anchorCtr="0">
            <a:noAutofit/>
          </a:bodyPr>
          <a:lstStyle>
            <a:lvl1pPr marL="0" indent="0" algn="ctr">
              <a:buNone/>
              <a:defRPr sz="1500"/>
            </a:lvl1pPr>
          </a:lstStyle>
          <a:p>
            <a:pPr rtl="0"/>
            <a:r>
              <a:rPr lang="vi-VN" noProof="0"/>
              <a:t>Bấm biểu tượng để thêm hình ảnh</a:t>
            </a:r>
            <a:endParaRPr lang="vi-VN" noProof="0" dirty="0"/>
          </a:p>
        </p:txBody>
      </p:sp>
      <p:sp>
        <p:nvSpPr>
          <p:cNvPr id="30" name="Chỗ dành sẵn cho Hình ảnh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7" y="2023009"/>
            <a:ext cx="1461600" cy="1461600"/>
          </a:xfrm>
          <a:prstGeom prst="ellipse">
            <a:avLst/>
          </a:prstGeom>
          <a:ln w="12700">
            <a:solidFill>
              <a:srgbClr val="8D6347"/>
            </a:solidFill>
          </a:ln>
        </p:spPr>
        <p:txBody>
          <a:bodyPr rtlCol="0" anchor="ctr" anchorCtr="0">
            <a:noAutofit/>
          </a:bodyPr>
          <a:lstStyle>
            <a:lvl1pPr marL="0" indent="0" algn="ctr">
              <a:buNone/>
              <a:defRPr sz="1500"/>
            </a:lvl1pPr>
          </a:lstStyle>
          <a:p>
            <a:pPr rtl="0"/>
            <a:r>
              <a:rPr lang="vi-VN" noProof="0"/>
              <a:t>Bấm biểu tượng để thêm hình ảnh</a:t>
            </a:r>
            <a:endParaRPr lang="vi-VN" noProof="0" dirty="0"/>
          </a:p>
        </p:txBody>
      </p:sp>
      <p:sp>
        <p:nvSpPr>
          <p:cNvPr id="31" name="Chỗ dành sẵn cho Hình ảnh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7" y="2023009"/>
            <a:ext cx="1461600" cy="1461600"/>
          </a:xfrm>
          <a:prstGeom prst="ellipse">
            <a:avLst/>
          </a:prstGeom>
          <a:ln w="12700">
            <a:solidFill>
              <a:srgbClr val="8D6347"/>
            </a:solidFill>
          </a:ln>
        </p:spPr>
        <p:txBody>
          <a:bodyPr rtlCol="0" anchor="ctr" anchorCtr="0">
            <a:noAutofit/>
          </a:bodyPr>
          <a:lstStyle>
            <a:lvl1pPr marL="0" indent="0" algn="ctr">
              <a:buNone/>
              <a:defRPr sz="1500"/>
            </a:lvl1pPr>
          </a:lstStyle>
          <a:p>
            <a:pPr rtl="0"/>
            <a:r>
              <a:rPr lang="vi-VN" noProof="0"/>
              <a:t>Bấm biểu tượng để thêm hình ảnh</a:t>
            </a:r>
            <a:endParaRPr lang="vi-VN" noProof="0" dirty="0"/>
          </a:p>
        </p:txBody>
      </p:sp>
      <p:sp>
        <p:nvSpPr>
          <p:cNvPr id="32" name="Chỗ dành sẵn cho Văn bản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908000" y="3734005"/>
            <a:ext cx="2376000" cy="375509"/>
          </a:xfrm>
        </p:spPr>
        <p:txBody>
          <a:bodyPr rtlCol="0">
            <a:noAutofit/>
          </a:bodyPr>
          <a:lstStyle>
            <a:lvl1pPr marL="0" indent="0" algn="ctr">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
        <p:nvSpPr>
          <p:cNvPr id="33" name="Chỗ dành sẵn cho Văn bản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8354720" y="3734005"/>
            <a:ext cx="2376000" cy="375509"/>
          </a:xfrm>
        </p:spPr>
        <p:txBody>
          <a:bodyPr rtlCol="0">
            <a:noAutofit/>
          </a:bodyPr>
          <a:lstStyle>
            <a:lvl1pPr marL="0" indent="0" algn="ctr">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Văn </a:t>
            </a:r>
            <a:r>
              <a:rPr lang="vi-VN" noProof="0" dirty="0" err="1"/>
              <a:t>bản</a:t>
            </a:r>
            <a:r>
              <a:rPr lang="vi-VN" noProof="0" dirty="0"/>
              <a:t> </a:t>
            </a:r>
            <a:r>
              <a:rPr lang="vi-VN" noProof="0" dirty="0" err="1"/>
              <a:t>chủ</a:t>
            </a:r>
            <a:endParaRPr lang="vi-VN" noProof="0" dirty="0"/>
          </a:p>
        </p:txBody>
      </p:sp>
    </p:spTree>
    <p:extLst>
      <p:ext uri="{BB962C8B-B14F-4D97-AF65-F5344CB8AC3E}">
        <p14:creationId xmlns:p14="http://schemas.microsoft.com/office/powerpoint/2010/main" val="39811870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ang chiếu nhóm lớ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63D8A3DB-E8F9-4F9E-84FB-A44C0C938AE3}"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44" name="Hình chữ nhật 43" descr="Vết cọ vẽ">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50" name="Chỗ dành sẵn cho Văn bản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8"/>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52" name="Chỗ dành sẵn cho Văn bản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6"/>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53" name="Hình chữ nhật 52" descr="Vết cọ vẽ">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54" name="Chỗ dành sẵn cho Văn bản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2"/>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56" name="Chỗ dành sẵn cho Văn bản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10"/>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57" name="Hình chữ nhật 56" descr="Vết cọ vẽ">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58" name="Chỗ dành sẵn cho Văn bản 3">
            <a:extLst>
              <a:ext uri="{FF2B5EF4-FFF2-40B4-BE49-F238E27FC236}">
                <a16:creationId xmlns:a16="http://schemas.microsoft.com/office/drawing/2014/main" id="{FF72A063-C2D4-42E7-95AF-2DBF9DB9DC3C}"/>
              </a:ext>
            </a:extLst>
          </p:cNvPr>
          <p:cNvSpPr>
            <a:spLocks noGrp="1"/>
          </p:cNvSpPr>
          <p:nvPr>
            <p:ph type="body" sz="half" idx="70"/>
          </p:nvPr>
        </p:nvSpPr>
        <p:spPr>
          <a:xfrm>
            <a:off x="5853975" y="2506568"/>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0" name="Chỗ dành sẵn cho Văn bản 3">
            <a:extLst>
              <a:ext uri="{FF2B5EF4-FFF2-40B4-BE49-F238E27FC236}">
                <a16:creationId xmlns:a16="http://schemas.microsoft.com/office/drawing/2014/main" id="{DCA75C38-AA57-488A-93F2-F457032ACBBE}"/>
              </a:ext>
            </a:extLst>
          </p:cNvPr>
          <p:cNvSpPr>
            <a:spLocks noGrp="1"/>
          </p:cNvSpPr>
          <p:nvPr>
            <p:ph type="body" sz="half" idx="72"/>
          </p:nvPr>
        </p:nvSpPr>
        <p:spPr>
          <a:xfrm>
            <a:off x="5853975" y="3164366"/>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1" name="Hình chữ nhật 60" descr="Vết cọ vẽ">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2" name="Chỗ dành sẵn cho Văn bản 3">
            <a:extLst>
              <a:ext uri="{FF2B5EF4-FFF2-40B4-BE49-F238E27FC236}">
                <a16:creationId xmlns:a16="http://schemas.microsoft.com/office/drawing/2014/main" id="{FA1A5060-0709-436F-9B45-E81C52904172}"/>
              </a:ext>
            </a:extLst>
          </p:cNvPr>
          <p:cNvSpPr>
            <a:spLocks noGrp="1"/>
          </p:cNvSpPr>
          <p:nvPr>
            <p:ph type="body" sz="half" idx="73"/>
          </p:nvPr>
        </p:nvSpPr>
        <p:spPr>
          <a:xfrm>
            <a:off x="5853975" y="4253712"/>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4" name="Chỗ dành sẵn cho Văn bản 3">
            <a:extLst>
              <a:ext uri="{FF2B5EF4-FFF2-40B4-BE49-F238E27FC236}">
                <a16:creationId xmlns:a16="http://schemas.microsoft.com/office/drawing/2014/main" id="{D1E38D5A-8267-4462-A410-F99B81044F4C}"/>
              </a:ext>
            </a:extLst>
          </p:cNvPr>
          <p:cNvSpPr>
            <a:spLocks noGrp="1"/>
          </p:cNvSpPr>
          <p:nvPr>
            <p:ph type="body" sz="half" idx="75"/>
          </p:nvPr>
        </p:nvSpPr>
        <p:spPr>
          <a:xfrm>
            <a:off x="5853975" y="4911510"/>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5" name="Hình chữ nhật 64" descr="Vết cọ vẽ">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6" name="Chỗ dành sẵn cho Văn bản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8"/>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8" name="Chỗ dành sẵn cho Văn bản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6"/>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69" name="Hình chữ nhật 68" descr="Vết cọ vẽ">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70" name="Chỗ dành sẵn cho Văn bản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2"/>
            <a:ext cx="1993392" cy="692969"/>
          </a:xfrm>
        </p:spPr>
        <p:txBody>
          <a:bodyPr rtlCol="0">
            <a:noAutofit/>
          </a:bodyPr>
          <a:lstStyle>
            <a:lvl1pPr marL="0" indent="0" algn="l">
              <a:lnSpc>
                <a:spcPts val="1425"/>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72" name="Chỗ dành sẵn cho Văn bản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10"/>
            <a:ext cx="1993392" cy="561367"/>
          </a:xfrm>
        </p:spPr>
        <p:txBody>
          <a:bodyPr rtlCol="0">
            <a:noAutofit/>
          </a:bodyPr>
          <a:lstStyle>
            <a:lvl1pPr marL="0" indent="0" algn="l">
              <a:lnSpc>
                <a:spcPct val="100000"/>
              </a:lnSpc>
              <a:buNone/>
              <a:defRPr lang="en-US" sz="1200" b="0" i="0" kern="1200" dirty="0" smtClean="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73" name="Chỗ dành sẵn cho Hình ảnh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75" name="Chỗ dành sẵn cho Hình ảnh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78" name="Chỗ dành sẵn cho Hình ảnh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1" y="2403213"/>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79" name="Chỗ dành sẵn cho Hình ảnh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80" name="Chỗ dành sẵn cho Hình ảnh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
        <p:nvSpPr>
          <p:cNvPr id="81" name="Chỗ dành sẵn cho Hình ảnh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rtlCol="0" anchor="ctr" anchorCtr="0">
            <a:noAutofit/>
          </a:bodyPr>
          <a:lstStyle>
            <a:lvl1pPr marL="0" indent="0" algn="ctr">
              <a:buNone/>
              <a:defRPr sz="105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vi-VN"/>
              <a:t>Bấm để sửa kiểu tiêu đề Bản cái</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rtl="0"/>
            <a:endParaRPr lang="vi-VN" noProof="0"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rtl="0"/>
            <a:fld id="{F470E458-E7C2-4395-B75D-476A174CEE45}" type="slidenum">
              <a:rPr lang="vi-VN" noProof="0" smtClean="0"/>
              <a:pPr/>
              <a:t>‹#›</a:t>
            </a:fld>
            <a:endParaRPr lang="vi-VN" noProof="0"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02718106"/>
      </p:ext>
    </p:extLst>
  </p:cSld>
  <p:clrMapOvr>
    <a:overrideClrMapping bg1="dk1" tx1="lt1" bg2="dk2" tx2="lt2" accent1="accent1" accent2="accent2" accent3="accent3" accent4="accent4" accent5="accent5" accent6="accent6" hlink="hlink" folHlink="folHlink"/>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ểu đồ hình tròn trang chiế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0781D026-3FC0-46D8-B52E-3775CC2254E2}"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59" name="Hình chữ nhật 58" descr="Vết cọ vẽ">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3" name="Chỗ dành sẵn cho Văn bản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3"/>
            <a:ext cx="2642616" cy="375509"/>
          </a:xfrm>
        </p:spPr>
        <p:txBody>
          <a:bodyPr rtlCol="0">
            <a:noAutofit/>
          </a:bodyPr>
          <a:lstStyle>
            <a:lvl1pPr marL="0" indent="0" algn="l"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2.000.000 ₫</a:t>
            </a:r>
          </a:p>
        </p:txBody>
      </p:sp>
      <p:sp>
        <p:nvSpPr>
          <p:cNvPr id="74" name="Chỗ dành sẵn cho Văn bản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3"/>
            <a:ext cx="2642616" cy="375509"/>
          </a:xfrm>
        </p:spPr>
        <p:txBody>
          <a:bodyPr rtlCol="0">
            <a:noAutofit/>
          </a:bodyPr>
          <a:lstStyle>
            <a:lvl1pPr marL="0" indent="0" algn="l">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76" name="Chỗ dành sẵn cho Văn bản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3"/>
            <a:ext cx="2642616" cy="375509"/>
          </a:xfrm>
        </p:spPr>
        <p:txBody>
          <a:bodyPr rtlCol="0">
            <a:noAutofit/>
          </a:bodyPr>
          <a:lstStyle>
            <a:lvl1pPr marL="0" indent="0" algn="l"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2.000.000 ₫</a:t>
            </a:r>
          </a:p>
        </p:txBody>
      </p:sp>
      <p:sp>
        <p:nvSpPr>
          <p:cNvPr id="77" name="Chỗ dành sẵn cho Văn bản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3"/>
            <a:ext cx="2642616" cy="375509"/>
          </a:xfrm>
        </p:spPr>
        <p:txBody>
          <a:bodyPr rtlCol="0">
            <a:noAutofit/>
          </a:bodyPr>
          <a:lstStyle>
            <a:lvl1pPr marL="0" indent="0" algn="l">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82" name="Chỗ dành sẵn cho Văn bản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5" y="2508633"/>
            <a:ext cx="2642616" cy="375509"/>
          </a:xfrm>
        </p:spPr>
        <p:txBody>
          <a:bodyPr rtlCol="0">
            <a:noAutofit/>
          </a:bodyPr>
          <a:lstStyle>
            <a:lvl1pPr marL="0" indent="0" algn="r"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1.500.000 ₫</a:t>
            </a:r>
          </a:p>
        </p:txBody>
      </p:sp>
      <p:sp>
        <p:nvSpPr>
          <p:cNvPr id="83" name="Chỗ dành sẵn cho Văn bản 3">
            <a:extLst>
              <a:ext uri="{FF2B5EF4-FFF2-40B4-BE49-F238E27FC236}">
                <a16:creationId xmlns:a16="http://schemas.microsoft.com/office/drawing/2014/main" id="{679401A1-F51D-455D-88BB-4C189CE1A1A5}"/>
              </a:ext>
            </a:extLst>
          </p:cNvPr>
          <p:cNvSpPr>
            <a:spLocks noGrp="1"/>
          </p:cNvSpPr>
          <p:nvPr>
            <p:ph type="body" sz="half" idx="88"/>
          </p:nvPr>
        </p:nvSpPr>
        <p:spPr>
          <a:xfrm>
            <a:off x="8848115" y="2938043"/>
            <a:ext cx="2642616" cy="375509"/>
          </a:xfrm>
        </p:spPr>
        <p:txBody>
          <a:bodyPr rtlCol="0">
            <a:noAutofit/>
          </a:bodyPr>
          <a:lstStyle>
            <a:lvl1pPr marL="0" indent="0" algn="r">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84" name="Chỗ dành sẵn cho Văn bản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5" y="3640413"/>
            <a:ext cx="2642616" cy="375509"/>
          </a:xfrm>
        </p:spPr>
        <p:txBody>
          <a:bodyPr rtlCol="0">
            <a:noAutofit/>
          </a:bodyPr>
          <a:lstStyle>
            <a:lvl1pPr marL="0" indent="0" algn="r"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2.500.000 ₫</a:t>
            </a:r>
          </a:p>
        </p:txBody>
      </p:sp>
      <p:sp>
        <p:nvSpPr>
          <p:cNvPr id="85" name="Chỗ dành sẵn cho Văn bản 3">
            <a:extLst>
              <a:ext uri="{FF2B5EF4-FFF2-40B4-BE49-F238E27FC236}">
                <a16:creationId xmlns:a16="http://schemas.microsoft.com/office/drawing/2014/main" id="{AA1742CF-6B82-4A44-9413-7CC52CB9A9AE}"/>
              </a:ext>
            </a:extLst>
          </p:cNvPr>
          <p:cNvSpPr>
            <a:spLocks noGrp="1"/>
          </p:cNvSpPr>
          <p:nvPr>
            <p:ph type="body" sz="half" idx="90"/>
          </p:nvPr>
        </p:nvSpPr>
        <p:spPr>
          <a:xfrm>
            <a:off x="8848115" y="4069823"/>
            <a:ext cx="2642616" cy="375509"/>
          </a:xfrm>
        </p:spPr>
        <p:txBody>
          <a:bodyPr rtlCol="0">
            <a:noAutofit/>
          </a:bodyPr>
          <a:lstStyle>
            <a:lvl1pPr marL="0" indent="0" algn="r">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86" name="Chỗ dành sẵn cho Văn bản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5" y="4772193"/>
            <a:ext cx="2642616" cy="375509"/>
          </a:xfrm>
        </p:spPr>
        <p:txBody>
          <a:bodyPr rtlCol="0">
            <a:noAutofit/>
          </a:bodyPr>
          <a:lstStyle>
            <a:lvl1pPr marL="0" indent="0" algn="r" rtl="0">
              <a:lnSpc>
                <a:spcPct val="85000"/>
              </a:lnSpc>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a:t>3.200.000 ₫</a:t>
            </a:r>
          </a:p>
        </p:txBody>
      </p:sp>
      <p:sp>
        <p:nvSpPr>
          <p:cNvPr id="87" name="Chỗ dành sẵn cho Văn bản 3">
            <a:extLst>
              <a:ext uri="{FF2B5EF4-FFF2-40B4-BE49-F238E27FC236}">
                <a16:creationId xmlns:a16="http://schemas.microsoft.com/office/drawing/2014/main" id="{0839545C-9AD8-44AD-8D2B-331D8B4030B6}"/>
              </a:ext>
            </a:extLst>
          </p:cNvPr>
          <p:cNvSpPr>
            <a:spLocks noGrp="1"/>
          </p:cNvSpPr>
          <p:nvPr>
            <p:ph type="body" sz="half" idx="92"/>
          </p:nvPr>
        </p:nvSpPr>
        <p:spPr>
          <a:xfrm>
            <a:off x="8848115" y="5201603"/>
            <a:ext cx="2642616" cy="375509"/>
          </a:xfrm>
        </p:spPr>
        <p:txBody>
          <a:bodyPr rtlCol="0">
            <a:noAutofit/>
          </a:bodyPr>
          <a:lstStyle>
            <a:lvl1pPr marL="0" indent="0" algn="r">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cxnSp>
        <p:nvCxnSpPr>
          <p:cNvPr id="88" name="Đường nối Thẳng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Đường nối Thẳng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Đường nối Thẳng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Đường nối Thẳng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Đường nối Thẳng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ỗ dành sẵn cho biểu đồ 3" descr="Sơ đồ tài trợ">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4" y="2496387"/>
            <a:ext cx="4640575" cy="3481263"/>
          </a:xfrm>
        </p:spPr>
        <p:txBody>
          <a:bodyPr rtlCol="0" anchor="ctr" anchorCtr="0">
            <a:noAutofit/>
          </a:bodyPr>
          <a:lstStyle>
            <a:lvl1pPr marL="0" indent="0" algn="ctr">
              <a:buNone/>
              <a:defRPr sz="1575">
                <a:solidFill>
                  <a:schemeClr val="tx2"/>
                </a:solidFill>
              </a:defRPr>
            </a:lvl1pPr>
          </a:lstStyle>
          <a:p>
            <a:pPr rtl="0"/>
            <a:r>
              <a:rPr lang="vi-VN" noProof="0"/>
              <a:t>Bấm biểu tượng để thêm biểu đồ</a:t>
            </a:r>
            <a:endParaRPr lang="vi-VN"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ình ảnh và chú thích">
    <p:spTree>
      <p:nvGrpSpPr>
        <p:cNvPr id="1" name=""/>
        <p:cNvGrpSpPr/>
        <p:nvPr/>
      </p:nvGrpSpPr>
      <p:grpSpPr>
        <a:xfrm>
          <a:off x="0" y="0"/>
          <a:ext cx="0" cy="0"/>
          <a:chOff x="0" y="0"/>
          <a:chExt cx="0" cy="0"/>
        </a:xfrm>
      </p:grpSpPr>
      <p:sp>
        <p:nvSpPr>
          <p:cNvPr id="12" name="Hình chữ nhật 11" descr="Ly, cốc và đĩa trên bàn">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1" name="Hình chữ nhật 10" descr="Mặt nạ cọ vẽ">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7"/>
            <a:ext cx="5292000" cy="885315"/>
          </a:xfrm>
        </p:spPr>
        <p:txBody>
          <a:bodyPr rtlCol="0" anchor="b">
            <a:normAutofit/>
          </a:bodyPr>
          <a:lstStyle>
            <a:lvl1pPr>
              <a:defRPr sz="2700"/>
            </a:lvl1pPr>
          </a:lstStyle>
          <a:p>
            <a:pPr rtl="0"/>
            <a:r>
              <a:rPr lang="vi-VN" noProof="0" dirty="0"/>
              <a:t>BẤM ĐỂ CHỈNH SỬA TIÊU ĐỀ</a:t>
            </a:r>
          </a:p>
        </p:txBody>
      </p:sp>
      <p:sp>
        <p:nvSpPr>
          <p:cNvPr id="3" name="Chỗ dành sẵn cho Nội dung 2">
            <a:extLst>
              <a:ext uri="{FF2B5EF4-FFF2-40B4-BE49-F238E27FC236}">
                <a16:creationId xmlns:a16="http://schemas.microsoft.com/office/drawing/2014/main" id="{24CDB312-4D1B-447F-97E7-ABE93A3DE43C}"/>
              </a:ext>
            </a:extLst>
          </p:cNvPr>
          <p:cNvSpPr>
            <a:spLocks noGrp="1"/>
          </p:cNvSpPr>
          <p:nvPr>
            <p:ph idx="1"/>
          </p:nvPr>
        </p:nvSpPr>
        <p:spPr>
          <a:xfrm>
            <a:off x="5985362" y="2114732"/>
            <a:ext cx="5533991" cy="2997929"/>
          </a:xfrm>
        </p:spPr>
        <p:txBody>
          <a:bodyPr rtlCol="0">
            <a:normAutofit/>
          </a:bodyPr>
          <a:lstStyle>
            <a:lvl1pPr marL="172800" indent="-171450">
              <a:lnSpc>
                <a:spcPct val="100000"/>
              </a:lnSpc>
              <a:spcBef>
                <a:spcPts val="450"/>
              </a:spcBef>
              <a:buClr>
                <a:srgbClr val="9D0000"/>
              </a:buClr>
              <a:buFont typeface="Arial" panose="020B0604020202020204" pitchFamily="34" charset="0"/>
              <a:buChar char="•"/>
              <a:defRPr sz="1575" i="0"/>
            </a:lvl1pPr>
            <a:lvl2pPr marL="258525" indent="-257175">
              <a:lnSpc>
                <a:spcPct val="100000"/>
              </a:lnSpc>
              <a:spcBef>
                <a:spcPts val="450"/>
              </a:spcBef>
              <a:buClr>
                <a:srgbClr val="9D0000"/>
              </a:buClr>
              <a:buFont typeface="Arial" panose="020B0604020202020204" pitchFamily="34" charset="0"/>
              <a:buChar char="•"/>
              <a:defRPr sz="1575" i="1"/>
            </a:lvl2pPr>
            <a:lvl3pPr marL="172800">
              <a:lnSpc>
                <a:spcPct val="100000"/>
              </a:lnSpc>
              <a:spcBef>
                <a:spcPts val="450"/>
              </a:spcBef>
              <a:defRPr sz="1575" i="1"/>
            </a:lvl3pPr>
            <a:lvl4pPr marL="172800">
              <a:lnSpc>
                <a:spcPct val="100000"/>
              </a:lnSpc>
              <a:spcBef>
                <a:spcPts val="450"/>
              </a:spcBef>
              <a:defRPr sz="1575" i="1"/>
            </a:lvl4pPr>
            <a:lvl5pPr marL="172800">
              <a:lnSpc>
                <a:spcPct val="100000"/>
              </a:lnSpc>
              <a:spcBef>
                <a:spcPts val="450"/>
              </a:spcBef>
              <a:defRPr sz="1575" i="1"/>
            </a:lvl5pPr>
            <a:lvl6pPr>
              <a:defRPr sz="1500"/>
            </a:lvl6pPr>
            <a:lvl7pPr>
              <a:defRPr sz="1500"/>
            </a:lvl7pPr>
            <a:lvl8pPr>
              <a:defRPr sz="1500"/>
            </a:lvl8pPr>
            <a:lvl9pPr>
              <a:defRPr sz="1500"/>
            </a:lvl9pPr>
          </a:lstStyle>
          <a:p>
            <a:pPr lvl="0" rtl="0"/>
            <a:r>
              <a:rPr lang="vi-VN" noProof="0"/>
              <a:t>Bấm để chỉnh sửa kiểu văn bản của Bản cái</a:t>
            </a:r>
          </a:p>
        </p:txBody>
      </p:sp>
      <p:sp>
        <p:nvSpPr>
          <p:cNvPr id="6" name="Chỗ dành sẵn cho Chân trang 5">
            <a:extLst>
              <a:ext uri="{FF2B5EF4-FFF2-40B4-BE49-F238E27FC236}">
                <a16:creationId xmlns:a16="http://schemas.microsoft.com/office/drawing/2014/main" id="{D12FBE19-D2C9-41FC-A797-CF4A863F3089}"/>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10" name="Hình bầu dục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cxnSp>
        <p:nvCxnSpPr>
          <p:cNvPr id="13" name="Đường nối Thẳng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Chỗ dành sẵn cho Hình ảnh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ang chiếu Xin cảm ơn">
    <p:spTree>
      <p:nvGrpSpPr>
        <p:cNvPr id="1" name=""/>
        <p:cNvGrpSpPr/>
        <p:nvPr/>
      </p:nvGrpSpPr>
      <p:grpSpPr>
        <a:xfrm>
          <a:off x="0" y="0"/>
          <a:ext cx="0" cy="0"/>
          <a:chOff x="0" y="0"/>
          <a:chExt cx="0" cy="0"/>
        </a:xfrm>
      </p:grpSpPr>
      <p:sp>
        <p:nvSpPr>
          <p:cNvPr id="16" name="Hình chữ nhật 15" descr="Cốc trên bàn">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5" name="Hình chữ nhật 14" descr="Mặt nạ cọ vẽ">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 name="Chỗ dành sẵn cho Chân trang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9"/>
            <a:ext cx="4114800" cy="365125"/>
          </a:xfrm>
        </p:spPr>
        <p:txBody>
          <a:bodyPr rtlCol="0"/>
          <a:lstStyle/>
          <a:p>
            <a:pPr rtl="0"/>
            <a:endParaRPr lang="vi-VN" noProof="0" dirty="0"/>
          </a:p>
        </p:txBody>
      </p:sp>
      <p:sp>
        <p:nvSpPr>
          <p:cNvPr id="17" name="Bố trí tiêu đề cảm ơn">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8"/>
            <a:ext cx="4896000" cy="894117"/>
          </a:xfrm>
        </p:spPr>
        <p:txBody>
          <a:bodyPr rtlCol="0">
            <a:noAutofit/>
          </a:bodyPr>
          <a:lstStyle>
            <a:lvl1pPr algn="r">
              <a:defRPr sz="4125" b="1">
                <a:solidFill>
                  <a:schemeClr val="tx1"/>
                </a:solidFill>
              </a:defRPr>
            </a:lvl1pPr>
          </a:lstStyle>
          <a:p>
            <a:pPr rtl="0"/>
            <a:r>
              <a:rPr lang="vi-VN" noProof="0" dirty="0"/>
              <a:t>CẢM ƠN BẠN!</a:t>
            </a:r>
          </a:p>
        </p:txBody>
      </p:sp>
      <p:cxnSp>
        <p:nvCxnSpPr>
          <p:cNvPr id="18" name="Đường nối Thẳng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Chỗ dành sẵn cho Hình ảnh 14" descr="Logo của bạn">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6" y="2449546"/>
            <a:ext cx="1646237" cy="1149350"/>
          </a:xfrm>
          <a:noFill/>
        </p:spPr>
        <p:txBody>
          <a:bodyPr wrap="square" lIns="46800" rIns="46800" rtlCol="0" anchor="ctr" anchorCtr="0">
            <a:noAutofit/>
          </a:bodyPr>
          <a:lstStyle>
            <a:lvl1pPr marL="0" indent="0" algn="ctr">
              <a:lnSpc>
                <a:spcPct val="100000"/>
              </a:lnSpc>
              <a:buNone/>
              <a:defRPr sz="300">
                <a:solidFill>
                  <a:srgbClr val="8D6347"/>
                </a:solidFill>
              </a:defRPr>
            </a:lvl1pPr>
          </a:lstStyle>
          <a:p>
            <a:pPr rtl="0"/>
            <a:r>
              <a:rPr lang="vi-VN" noProof="0"/>
              <a:t>Bấm biểu tượng để thêm hình ảnh</a:t>
            </a:r>
            <a:endParaRPr lang="vi-VN" noProof="0" dirty="0"/>
          </a:p>
        </p:txBody>
      </p:sp>
      <p:sp>
        <p:nvSpPr>
          <p:cNvPr id="20" name="Chỗ dành sẵn cho Văn bản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rtlCol="0">
            <a:noAutofit/>
          </a:bodyPr>
          <a:lstStyle>
            <a:lvl1pPr marL="0" indent="0" algn="r">
              <a:buNone/>
              <a:defRPr sz="3000" b="1">
                <a:solidFill>
                  <a:schemeClr val="tx1"/>
                </a:solidFill>
                <a:latin typeface="Calibri" panose="020F0502020204030204" pitchFamily="34" charset="0"/>
              </a:defRPr>
            </a:lvl1pPr>
            <a:lvl2pPr marL="342900" indent="0">
              <a:buNone/>
              <a:defRPr/>
            </a:lvl2pPr>
          </a:lstStyle>
          <a:p>
            <a:pPr lvl="0" rtl="0"/>
            <a:r>
              <a:rPr lang="vi-VN" noProof="0" dirty="0"/>
              <a:t>Tên </a:t>
            </a:r>
            <a:r>
              <a:rPr lang="vi-VN" noProof="0" dirty="0" err="1"/>
              <a:t>diễn</a:t>
            </a:r>
            <a:r>
              <a:rPr lang="vi-VN" noProof="0" dirty="0"/>
              <a:t> </a:t>
            </a:r>
            <a:r>
              <a:rPr lang="vi-VN" noProof="0" dirty="0" err="1"/>
              <a:t>giả</a:t>
            </a:r>
            <a:endParaRPr lang="vi-VN" noProof="0" dirty="0"/>
          </a:p>
        </p:txBody>
      </p:sp>
      <p:sp>
        <p:nvSpPr>
          <p:cNvPr id="21" name="Chỗ dành sẵn cho Văn bản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701"/>
            <a:ext cx="4896000" cy="265403"/>
          </a:xfrm>
        </p:spPr>
        <p:txBody>
          <a:bodyPr rtlCol="0">
            <a:noAutofit/>
          </a:bodyPr>
          <a:lstStyle>
            <a:lvl1pPr marL="0" indent="0" algn="r">
              <a:buNone/>
              <a:defRPr sz="1350" b="0" i="0">
                <a:solidFill>
                  <a:schemeClr val="tx2"/>
                </a:solidFill>
                <a:latin typeface="+mn-lt"/>
              </a:defRPr>
            </a:lvl1pPr>
            <a:lvl2pPr marL="342900" indent="0">
              <a:buNone/>
              <a:defRPr/>
            </a:lvl2pPr>
          </a:lstStyle>
          <a:p>
            <a:pPr lvl="0" rtl="0"/>
            <a:r>
              <a:rPr lang="vi-VN" noProof="0" dirty="0" err="1"/>
              <a:t>Email</a:t>
            </a:r>
            <a:r>
              <a:rPr lang="vi-VN" noProof="0" dirty="0"/>
              <a:t>:</a:t>
            </a:r>
          </a:p>
        </p:txBody>
      </p:sp>
      <p:sp>
        <p:nvSpPr>
          <p:cNvPr id="22" name="Chỗ dành sẵn cho Văn bản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4"/>
            <a:ext cx="4896000" cy="373961"/>
          </a:xfrm>
        </p:spPr>
        <p:txBody>
          <a:bodyPr rtlCol="0">
            <a:noAutofit/>
          </a:bodyPr>
          <a:lstStyle>
            <a:lvl1pPr marL="0" indent="0" algn="r">
              <a:buNone/>
              <a:defRPr sz="2250" b="0" i="0">
                <a:solidFill>
                  <a:schemeClr val="tx2"/>
                </a:solidFill>
                <a:latin typeface="+mn-lt"/>
              </a:defRPr>
            </a:lvl1pPr>
            <a:lvl2pPr marL="342900" indent="0">
              <a:buNone/>
              <a:defRPr/>
            </a:lvl2pPr>
          </a:lstStyle>
          <a:p>
            <a:pPr lvl="0" rtl="0"/>
            <a:r>
              <a:rPr lang="vi-VN" noProof="0" dirty="0"/>
              <a:t>speakeremail@website.com</a:t>
            </a:r>
          </a:p>
        </p:txBody>
      </p:sp>
      <p:sp>
        <p:nvSpPr>
          <p:cNvPr id="23" name="Chỗ dành sẵn cho Văn bản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8"/>
            <a:ext cx="4896000" cy="252891"/>
          </a:xfrm>
        </p:spPr>
        <p:txBody>
          <a:bodyPr rtlCol="0">
            <a:noAutofit/>
          </a:bodyPr>
          <a:lstStyle>
            <a:lvl1pPr marL="0" indent="0" algn="r">
              <a:buNone/>
              <a:defRPr sz="1350" b="0" i="0">
                <a:solidFill>
                  <a:schemeClr val="tx2"/>
                </a:solidFill>
                <a:latin typeface="+mn-lt"/>
              </a:defRPr>
            </a:lvl1pPr>
            <a:lvl2pPr marL="342900" indent="0">
              <a:buNone/>
              <a:defRPr/>
            </a:lvl2pPr>
          </a:lstStyle>
          <a:p>
            <a:pPr lvl="0" rtl="0"/>
            <a:r>
              <a:rPr lang="vi-VN" noProof="0" dirty="0" err="1"/>
              <a:t>Điện</a:t>
            </a:r>
            <a:r>
              <a:rPr lang="vi-VN" noProof="0" dirty="0"/>
              <a:t> </a:t>
            </a:r>
            <a:r>
              <a:rPr lang="vi-VN" noProof="0" dirty="0" err="1"/>
              <a:t>thoại</a:t>
            </a:r>
            <a:r>
              <a:rPr lang="vi-VN" noProof="0" dirty="0"/>
              <a:t>:</a:t>
            </a:r>
          </a:p>
        </p:txBody>
      </p:sp>
      <p:sp>
        <p:nvSpPr>
          <p:cNvPr id="24" name="Chỗ dành sẵn cho Văn bản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9"/>
            <a:ext cx="4896000" cy="566921"/>
          </a:xfrm>
        </p:spPr>
        <p:txBody>
          <a:bodyPr rtlCol="0">
            <a:noAutofit/>
          </a:bodyPr>
          <a:lstStyle>
            <a:lvl1pPr marL="0" indent="0" algn="r">
              <a:buNone/>
              <a:defRPr sz="2250" b="0" i="0">
                <a:solidFill>
                  <a:schemeClr val="tx2"/>
                </a:solidFill>
                <a:latin typeface="+mn-lt"/>
              </a:defRPr>
            </a:lvl1pPr>
            <a:lvl2pPr marL="342900" indent="0">
              <a:buNone/>
              <a:defRPr/>
            </a:lvl2pPr>
          </a:lstStyle>
          <a:p>
            <a:pPr lvl="0" rtl="0"/>
            <a:r>
              <a:rPr lang="vi-VN" noProof="0" dirty="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hỉ Tiêu đề">
    <p:spTree>
      <p:nvGrpSpPr>
        <p:cNvPr id="1" name=""/>
        <p:cNvGrpSpPr/>
        <p:nvPr/>
      </p:nvGrpSpPr>
      <p:grpSpPr>
        <a:xfrm>
          <a:off x="0" y="0"/>
          <a:ext cx="0" cy="0"/>
          <a:chOff x="0" y="0"/>
          <a:chExt cx="0" cy="0"/>
        </a:xfrm>
      </p:grpSpPr>
      <p:sp>
        <p:nvSpPr>
          <p:cNvPr id="7" name="Hình chữ nhật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6" name="Hình chữ nhật 5" descr="Mặt nạ cọ vẽ">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 name="Tiêu đề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7" y="4326233"/>
            <a:ext cx="10515600" cy="809566"/>
          </a:xfrm>
        </p:spPr>
        <p:txBody>
          <a:bodyPr rtlCol="0"/>
          <a:lstStyle>
            <a:lvl1pPr algn="ctr">
              <a:defRPr/>
            </a:lvl1pPr>
          </a:lstStyle>
          <a:p>
            <a:pPr rtl="0"/>
            <a:r>
              <a:rPr lang="vi-VN" noProof="0" dirty="0"/>
              <a:t>BẤM ĐỂ CHỈNH SỬA KIỂU TIÊU ĐỀ BẢN CÁI</a:t>
            </a:r>
          </a:p>
        </p:txBody>
      </p:sp>
      <p:sp>
        <p:nvSpPr>
          <p:cNvPr id="3" name="Chỗ dành sẵn cho Ngày tháng 2">
            <a:extLst>
              <a:ext uri="{FF2B5EF4-FFF2-40B4-BE49-F238E27FC236}">
                <a16:creationId xmlns:a16="http://schemas.microsoft.com/office/drawing/2014/main" id="{AD2437AC-C786-43E7-929A-85563795020F}"/>
              </a:ext>
            </a:extLst>
          </p:cNvPr>
          <p:cNvSpPr>
            <a:spLocks noGrp="1"/>
          </p:cNvSpPr>
          <p:nvPr>
            <p:ph type="dt" sz="half" idx="10"/>
          </p:nvPr>
        </p:nvSpPr>
        <p:spPr/>
        <p:txBody>
          <a:bodyPr rtlCol="0"/>
          <a:lstStyle>
            <a:lvl1pPr>
              <a:defRPr>
                <a:solidFill>
                  <a:srgbClr val="FFFFFF"/>
                </a:solidFill>
              </a:defRPr>
            </a:lvl1pPr>
          </a:lstStyle>
          <a:p>
            <a:pPr rtl="0"/>
            <a:fld id="{975C9296-EE09-4A52-A400-0E7E007194FB}" type="datetime1">
              <a:rPr lang="vi-VN" noProof="0" smtClean="0"/>
              <a:t>10/07/2020</a:t>
            </a:fld>
            <a:endParaRPr lang="vi-VN" noProof="0" dirty="0"/>
          </a:p>
        </p:txBody>
      </p:sp>
      <p:sp>
        <p:nvSpPr>
          <p:cNvPr id="4" name="Chỗ dành sẵn cho Chân trang 3">
            <a:extLst>
              <a:ext uri="{FF2B5EF4-FFF2-40B4-BE49-F238E27FC236}">
                <a16:creationId xmlns:a16="http://schemas.microsoft.com/office/drawing/2014/main" id="{07720D3E-4D0E-4BDD-B620-8E9C6BCD0D19}"/>
              </a:ext>
            </a:extLst>
          </p:cNvPr>
          <p:cNvSpPr>
            <a:spLocks noGrp="1"/>
          </p:cNvSpPr>
          <p:nvPr>
            <p:ph type="ftr" sz="quarter" idx="11"/>
          </p:nvPr>
        </p:nvSpPr>
        <p:spPr/>
        <p:txBody>
          <a:bodyPr rtlCol="0"/>
          <a:lstStyle>
            <a:lvl1pPr>
              <a:defRPr>
                <a:solidFill>
                  <a:srgbClr val="FFFFFF"/>
                </a:solidFill>
              </a:defRPr>
            </a:lvl1pPr>
          </a:lstStyle>
          <a:p>
            <a:pPr rtl="0"/>
            <a:endParaRPr lang="vi-VN" noProof="0" dirty="0"/>
          </a:p>
        </p:txBody>
      </p:sp>
      <p:sp>
        <p:nvSpPr>
          <p:cNvPr id="5" name="Chỗ dành sẵn cho Số hiệu Bản chiếu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sp>
        <p:nvSpPr>
          <p:cNvPr id="8" name="Hình bầu dục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9" name="Chỗ dành sẵn cho Hình ảnh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cxnSp>
        <p:nvCxnSpPr>
          <p:cNvPr id="14" name="Đường nối Thẳng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ang chiếu báo giá">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49337E90-7A28-4865-994E-9152B51D6806}"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9"/>
            <a:ext cx="4114800" cy="365125"/>
          </a:xfrm>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24" name="Hình chữ nhật 23" descr="Vết cọ vẽ">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34" name="Chỗ dành sẵn cho Văn bản 3">
            <a:extLst>
              <a:ext uri="{FF2B5EF4-FFF2-40B4-BE49-F238E27FC236}">
                <a16:creationId xmlns:a16="http://schemas.microsoft.com/office/drawing/2014/main" id="{652C9FD8-1460-4E64-B8BC-CA45BA7C4B66}"/>
              </a:ext>
            </a:extLst>
          </p:cNvPr>
          <p:cNvSpPr>
            <a:spLocks noGrp="1"/>
          </p:cNvSpPr>
          <p:nvPr>
            <p:ph type="body" sz="half" idx="34"/>
          </p:nvPr>
        </p:nvSpPr>
        <p:spPr>
          <a:xfrm>
            <a:off x="8906158" y="2871468"/>
            <a:ext cx="2560383" cy="330454"/>
          </a:xfrm>
        </p:spPr>
        <p:txBody>
          <a:bodyPr rtlCol="0">
            <a:noAutofit/>
          </a:bodyPr>
          <a:lstStyle>
            <a:lvl1pPr marL="0" indent="0" algn="r">
              <a:lnSpc>
                <a:spcPct val="85000"/>
              </a:lnSpc>
              <a:buNone/>
              <a:defRPr lang="en-US" sz="105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6" name="Chỗ dành sẵn cho Văn bản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7"/>
            <a:ext cx="9071375" cy="877359"/>
          </a:xfrm>
        </p:spPr>
        <p:txBody>
          <a:bodyPr rtlCol="0">
            <a:noAutofit/>
          </a:bodyPr>
          <a:lstStyle>
            <a:lvl1pPr marL="0" indent="0" algn="l">
              <a:lnSpc>
                <a:spcPct val="100000"/>
              </a:lnSpc>
              <a:buNone/>
              <a:defRPr lang="en-US" sz="1200" b="0" i="1"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Chủ</a:t>
            </a:r>
            <a:endParaRPr lang="vi-VN" noProof="0" dirty="0"/>
          </a:p>
        </p:txBody>
      </p:sp>
      <p:sp>
        <p:nvSpPr>
          <p:cNvPr id="37" name="Chỗ dành sẵn cho Văn bản 3">
            <a:extLst>
              <a:ext uri="{FF2B5EF4-FFF2-40B4-BE49-F238E27FC236}">
                <a16:creationId xmlns:a16="http://schemas.microsoft.com/office/drawing/2014/main" id="{8BACAAC9-DC1B-45F5-8B83-C468D78DB910}"/>
              </a:ext>
            </a:extLst>
          </p:cNvPr>
          <p:cNvSpPr>
            <a:spLocks noGrp="1"/>
          </p:cNvSpPr>
          <p:nvPr>
            <p:ph type="body" sz="half" idx="67"/>
          </p:nvPr>
        </p:nvSpPr>
        <p:spPr>
          <a:xfrm>
            <a:off x="8906158" y="3152107"/>
            <a:ext cx="2560383" cy="330454"/>
          </a:xfrm>
        </p:spPr>
        <p:txBody>
          <a:bodyPr rtlCol="0">
            <a:noAutofit/>
          </a:bodyPr>
          <a:lstStyle>
            <a:lvl1pPr marL="0" indent="0" algn="r">
              <a:lnSpc>
                <a:spcPct val="85000"/>
              </a:lnSpc>
              <a:buNone/>
              <a:defRPr lang="en-US" sz="975" b="0" i="1" kern="1200" dirty="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cxnSp>
        <p:nvCxnSpPr>
          <p:cNvPr id="38" name="Đường nối Thẳng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Hình chữ nhật 38" descr="Vết cọ vẽ">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40" name="Chỗ dành sẵn cho Văn bản 3">
            <a:extLst>
              <a:ext uri="{FF2B5EF4-FFF2-40B4-BE49-F238E27FC236}">
                <a16:creationId xmlns:a16="http://schemas.microsoft.com/office/drawing/2014/main" id="{9BD9BC82-9664-4610-A1BC-90E5F4CC736E}"/>
              </a:ext>
            </a:extLst>
          </p:cNvPr>
          <p:cNvSpPr>
            <a:spLocks noGrp="1"/>
          </p:cNvSpPr>
          <p:nvPr>
            <p:ph type="body" sz="half" idx="68"/>
          </p:nvPr>
        </p:nvSpPr>
        <p:spPr>
          <a:xfrm>
            <a:off x="8906158" y="4819468"/>
            <a:ext cx="2560383" cy="330454"/>
          </a:xfrm>
        </p:spPr>
        <p:txBody>
          <a:bodyPr rtlCol="0">
            <a:noAutofit/>
          </a:bodyPr>
          <a:lstStyle>
            <a:lvl1pPr marL="0" indent="0" algn="r">
              <a:lnSpc>
                <a:spcPct val="85000"/>
              </a:lnSpc>
              <a:buNone/>
              <a:defRPr lang="en-US" sz="105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42" name="Chỗ dành sẵn cho Văn bản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7"/>
            <a:ext cx="9071375" cy="877359"/>
          </a:xfrm>
        </p:spPr>
        <p:txBody>
          <a:bodyPr rtlCol="0">
            <a:noAutofit/>
          </a:bodyPr>
          <a:lstStyle>
            <a:lvl1pPr marL="0" indent="0" algn="l">
              <a:lnSpc>
                <a:spcPct val="100000"/>
              </a:lnSpc>
              <a:buNone/>
              <a:defRPr lang="en-US" sz="1200" b="0" i="1"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Bấm</a:t>
            </a:r>
            <a:r>
              <a:rPr lang="vi-VN" noProof="0" dirty="0"/>
              <a:t> </a:t>
            </a:r>
            <a:r>
              <a:rPr lang="vi-VN" noProof="0" dirty="0" err="1"/>
              <a:t>để</a:t>
            </a:r>
            <a:r>
              <a:rPr lang="vi-VN" noProof="0" dirty="0"/>
              <a:t> </a:t>
            </a:r>
            <a:r>
              <a:rPr lang="vi-VN" noProof="0" dirty="0" err="1"/>
              <a:t>chỉnh</a:t>
            </a:r>
            <a:r>
              <a:rPr lang="vi-VN" noProof="0" dirty="0"/>
              <a:t> </a:t>
            </a:r>
            <a:r>
              <a:rPr lang="vi-VN" noProof="0" dirty="0" err="1"/>
              <a:t>sửa</a:t>
            </a:r>
            <a:r>
              <a:rPr lang="vi-VN" noProof="0" dirty="0"/>
              <a:t> </a:t>
            </a:r>
            <a:r>
              <a:rPr lang="vi-VN" noProof="0" dirty="0" err="1"/>
              <a:t>kiểu</a:t>
            </a:r>
            <a:r>
              <a:rPr lang="vi-VN" noProof="0" dirty="0"/>
              <a:t> văn bản </a:t>
            </a:r>
            <a:r>
              <a:rPr lang="vi-VN" noProof="0" dirty="0" err="1"/>
              <a:t>Chủ</a:t>
            </a:r>
            <a:endParaRPr lang="vi-VN" noProof="0" dirty="0"/>
          </a:p>
        </p:txBody>
      </p:sp>
      <p:sp>
        <p:nvSpPr>
          <p:cNvPr id="43" name="Chỗ dành sẵn cho Văn bản 3">
            <a:extLst>
              <a:ext uri="{FF2B5EF4-FFF2-40B4-BE49-F238E27FC236}">
                <a16:creationId xmlns:a16="http://schemas.microsoft.com/office/drawing/2014/main" id="{274C99EA-E9EB-43A8-8807-6DD5323F881E}"/>
              </a:ext>
            </a:extLst>
          </p:cNvPr>
          <p:cNvSpPr>
            <a:spLocks noGrp="1"/>
          </p:cNvSpPr>
          <p:nvPr>
            <p:ph type="body" sz="half" idx="71"/>
          </p:nvPr>
        </p:nvSpPr>
        <p:spPr>
          <a:xfrm>
            <a:off x="8906158" y="5100107"/>
            <a:ext cx="2560383" cy="330454"/>
          </a:xfrm>
        </p:spPr>
        <p:txBody>
          <a:bodyPr rtlCol="0">
            <a:noAutofit/>
          </a:bodyPr>
          <a:lstStyle>
            <a:lvl1pPr marL="0" indent="0" algn="r">
              <a:lnSpc>
                <a:spcPct val="85000"/>
              </a:lnSpc>
              <a:buNone/>
              <a:defRPr lang="en-US" sz="975" b="0" i="1" kern="1200" dirty="0">
                <a:solidFill>
                  <a:schemeClr val="accent6"/>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44" name="Chỗ dành sẵn cho Hình ảnh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rtlCol="0" anchor="ctr" anchorCtr="0">
            <a:noAutofit/>
          </a:bodyPr>
          <a:lstStyle>
            <a:lvl1pPr marL="0" indent="0" algn="ctr">
              <a:buNone/>
              <a:defRPr sz="900"/>
            </a:lvl1pPr>
          </a:lstStyle>
          <a:p>
            <a:pPr rtl="0"/>
            <a:r>
              <a:rPr lang="vi-VN" noProof="0"/>
              <a:t>Bấm biểu tượng để thêm hình ảnh</a:t>
            </a:r>
            <a:endParaRPr lang="vi-VN" noProof="0" dirty="0"/>
          </a:p>
        </p:txBody>
      </p:sp>
      <p:sp>
        <p:nvSpPr>
          <p:cNvPr id="46" name="Chỗ dành sẵn cho Hình ảnh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rtlCol="0" anchor="ctr" anchorCtr="0">
            <a:noAutofit/>
          </a:bodyPr>
          <a:lstStyle>
            <a:lvl1pPr marL="0" indent="0" algn="ctr">
              <a:buNone/>
              <a:defRPr sz="9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ội dung hai văn bả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192ABBAA-7240-4DB5-BD8C-E3F4CE9DA059}"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Tiêu đề phụ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rtlCol="0" anchor="ctr" anchorCtr="0">
            <a:normAutofit/>
          </a:bodyPr>
          <a:lstStyle>
            <a:lvl1pPr marL="0" indent="0" algn="ctr">
              <a:buNone/>
              <a:defRPr sz="1800" i="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rtl="0"/>
            <a:r>
              <a:rPr lang="vi-VN" noProof="0"/>
              <a:t>Bấm để chỉnh sửa kiểu tiêu đề phụ của Bản cái</a:t>
            </a:r>
            <a:endParaRPr lang="vi-VN" noProof="0" dirty="0"/>
          </a:p>
        </p:txBody>
      </p: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7" name="Chỗ dành sẵn cho Văn bản 3">
            <a:extLst>
              <a:ext uri="{FF2B5EF4-FFF2-40B4-BE49-F238E27FC236}">
                <a16:creationId xmlns:a16="http://schemas.microsoft.com/office/drawing/2014/main" id="{005754B0-9295-4959-B988-1280E463A93F}"/>
              </a:ext>
            </a:extLst>
          </p:cNvPr>
          <p:cNvSpPr>
            <a:spLocks noGrp="1"/>
          </p:cNvSpPr>
          <p:nvPr>
            <p:ph type="body" sz="half" idx="90"/>
          </p:nvPr>
        </p:nvSpPr>
        <p:spPr>
          <a:xfrm>
            <a:off x="838201" y="2521620"/>
            <a:ext cx="4891812" cy="2927341"/>
          </a:xfrm>
        </p:spPr>
        <p:txBody>
          <a:bodyPr rtlCol="0">
            <a:noAutofit/>
          </a:bodyPr>
          <a:lstStyle>
            <a:lvl1pPr marL="0" indent="0" algn="l">
              <a:lnSpc>
                <a:spcPct val="100000"/>
              </a:lnSpc>
              <a:buNone/>
              <a:defRPr lang="en-US" sz="1200" b="0" i="0" kern="1200" dirty="0" smtClean="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18" name="Chỗ dành sẵn cho Văn bản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9" y="2514761"/>
            <a:ext cx="4891812" cy="2934199"/>
          </a:xfrm>
        </p:spPr>
        <p:txBody>
          <a:bodyPr rtlCol="0">
            <a:normAutofit/>
          </a:bodyPr>
          <a:lstStyle>
            <a:lvl1pPr>
              <a:lnSpc>
                <a:spcPct val="100000"/>
              </a:lnSpc>
              <a:buClr>
                <a:srgbClr val="9D0000"/>
              </a:buClr>
              <a:defRPr sz="1200" i="0"/>
            </a:lvl1pPr>
            <a:lvl2pPr marL="297000">
              <a:lnSpc>
                <a:spcPct val="100000"/>
              </a:lnSpc>
              <a:buClr>
                <a:srgbClr val="9D0000"/>
              </a:buClr>
              <a:defRPr sz="1200" i="0"/>
            </a:lvl2pPr>
            <a:lvl3pPr marL="421200">
              <a:lnSpc>
                <a:spcPct val="100000"/>
              </a:lnSpc>
              <a:buClr>
                <a:srgbClr val="9D0000"/>
              </a:buClr>
              <a:defRPr sz="1200" i="0"/>
            </a:lvl3pPr>
            <a:lvl4pPr marL="545400">
              <a:lnSpc>
                <a:spcPct val="100000"/>
              </a:lnSpc>
              <a:buClr>
                <a:srgbClr val="9D0000"/>
              </a:buClr>
              <a:defRPr sz="1200" i="0"/>
            </a:lvl4pPr>
            <a:lvl5pPr marL="669600">
              <a:lnSpc>
                <a:spcPct val="100000"/>
              </a:lnSpc>
              <a:buClr>
                <a:srgbClr val="9D0000"/>
              </a:buClr>
              <a:defRPr sz="1200" i="0"/>
            </a:lvl5pPr>
          </a:lstStyle>
          <a:p>
            <a:pPr lvl="0" rtl="0"/>
            <a:r>
              <a:rPr lang="vi-VN" noProof="0"/>
              <a:t>Bấm để chỉnh sửa kiểu văn bản của Bản cái</a:t>
            </a:r>
          </a:p>
          <a:p>
            <a:pPr lvl="1" rtl="0"/>
            <a:r>
              <a:rPr lang="vi-VN" noProof="0"/>
              <a:t>Mức hai</a:t>
            </a:r>
          </a:p>
          <a:p>
            <a:pPr lvl="2" rtl="0"/>
            <a:r>
              <a:rPr lang="vi-VN" noProof="0"/>
              <a:t>Mức ba</a:t>
            </a:r>
          </a:p>
          <a:p>
            <a:pPr lvl="3" rtl="0"/>
            <a:r>
              <a:rPr lang="vi-VN" noProof="0"/>
              <a:t>Mức bốn</a:t>
            </a:r>
          </a:p>
          <a:p>
            <a:pPr lvl="4" rtl="0"/>
            <a:r>
              <a:rPr lang="vi-VN" noProof="0"/>
              <a:t>Mức năm</a:t>
            </a:r>
            <a:endParaRPr lang="vi-VN" noProof="0" dirty="0"/>
          </a:p>
        </p:txBody>
      </p:sp>
    </p:spTree>
    <p:extLst>
      <p:ext uri="{BB962C8B-B14F-4D97-AF65-F5344CB8AC3E}">
        <p14:creationId xmlns:p14="http://schemas.microsoft.com/office/powerpoint/2010/main" val="38690661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ẫu điện thoại">
    <p:spTree>
      <p:nvGrpSpPr>
        <p:cNvPr id="1" name=""/>
        <p:cNvGrpSpPr/>
        <p:nvPr/>
      </p:nvGrpSpPr>
      <p:grpSpPr>
        <a:xfrm>
          <a:off x="0" y="0"/>
          <a:ext cx="0" cy="0"/>
          <a:chOff x="0" y="0"/>
          <a:chExt cx="0" cy="0"/>
        </a:xfrm>
      </p:grpSpPr>
      <p:sp>
        <p:nvSpPr>
          <p:cNvPr id="17" name="Hình chữ nhật 16" descr="Vết cọ vẽ">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vi-VN" sz="1350" noProof="0" dirty="0"/>
              <a:t>  </a:t>
            </a:r>
          </a:p>
        </p:txBody>
      </p:sp>
      <p:sp>
        <p:nvSpPr>
          <p:cNvPr id="8" name="Hình bầu dục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4" name="Hình bầu dục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rtl="0"/>
            <a:endParaRPr lang="vi-VN" sz="1350" noProof="0" dirty="0"/>
          </a:p>
        </p:txBody>
      </p:sp>
      <p:sp>
        <p:nvSpPr>
          <p:cNvPr id="2" name="Tiêu đề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7" y="757392"/>
            <a:ext cx="10515600" cy="704696"/>
          </a:xfrm>
        </p:spPr>
        <p:txBody>
          <a:bodyPr rtlCol="0" anchor="b" anchorCtr="0"/>
          <a:lstStyle>
            <a:lvl1pPr algn="ctr">
              <a:defRPr>
                <a:solidFill>
                  <a:schemeClr val="tx1"/>
                </a:solidFill>
              </a:defRPr>
            </a:lvl1pPr>
          </a:lstStyle>
          <a:p>
            <a:pPr rtl="0"/>
            <a:r>
              <a:rPr lang="vi-VN" noProof="0" dirty="0"/>
              <a:t>BẤM ĐỂ CHỈNH SỬA KIỂU TIÊU ĐỀ BẢN CÁI</a:t>
            </a:r>
          </a:p>
        </p:txBody>
      </p:sp>
      <p:sp>
        <p:nvSpPr>
          <p:cNvPr id="5" name="Chỗ dành sẵn cho Ngày tháng 4">
            <a:extLst>
              <a:ext uri="{FF2B5EF4-FFF2-40B4-BE49-F238E27FC236}">
                <a16:creationId xmlns:a16="http://schemas.microsoft.com/office/drawing/2014/main" id="{F8784BEA-5E31-4B76-8435-68BD500D0BF5}"/>
              </a:ext>
            </a:extLst>
          </p:cNvPr>
          <p:cNvSpPr>
            <a:spLocks noGrp="1"/>
          </p:cNvSpPr>
          <p:nvPr>
            <p:ph type="dt" sz="half" idx="10"/>
          </p:nvPr>
        </p:nvSpPr>
        <p:spPr/>
        <p:txBody>
          <a:bodyPr rtlCol="0"/>
          <a:lstStyle/>
          <a:p>
            <a:pPr rtl="0"/>
            <a:fld id="{89C3E641-D36F-4386-9C85-5B3D0D5D73EF}" type="datetime1">
              <a:rPr lang="vi-VN" noProof="0" smtClean="0"/>
              <a:t>10/07/2020</a:t>
            </a:fld>
            <a:endParaRPr lang="vi-VN" noProof="0" dirty="0"/>
          </a:p>
        </p:txBody>
      </p:sp>
      <p:sp>
        <p:nvSpPr>
          <p:cNvPr id="6" name="Chỗ dành sẵn cho Chân trang 5">
            <a:extLst>
              <a:ext uri="{FF2B5EF4-FFF2-40B4-BE49-F238E27FC236}">
                <a16:creationId xmlns:a16="http://schemas.microsoft.com/office/drawing/2014/main" id="{E419BEDD-A744-40CE-9FA6-391AD6FC33CD}"/>
              </a:ext>
            </a:extLst>
          </p:cNvPr>
          <p:cNvSpPr>
            <a:spLocks noGrp="1"/>
          </p:cNvSpPr>
          <p:nvPr>
            <p:ph type="ftr" sz="quarter" idx="11"/>
          </p:nvPr>
        </p:nvSpPr>
        <p:spPr/>
        <p:txBody>
          <a:bodyPr rtlCol="0"/>
          <a:lstStyle/>
          <a:p>
            <a:pPr rtl="0"/>
            <a:endParaRPr lang="vi-VN" noProof="0" dirty="0"/>
          </a:p>
        </p:txBody>
      </p:sp>
      <p:sp>
        <p:nvSpPr>
          <p:cNvPr id="7" name="Chỗ dành sẵn cho Số hiệu Bản chiếu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rtlCol="0"/>
          <a:lstStyle/>
          <a:p>
            <a:pPr rtl="0"/>
            <a:fld id="{F470E458-E7C2-4395-B75D-476A174CEE45}" type="slidenum">
              <a:rPr lang="vi-VN" noProof="0" smtClean="0"/>
              <a:t>‹#›</a:t>
            </a:fld>
            <a:endParaRPr lang="vi-VN" noProof="0" dirty="0"/>
          </a:p>
        </p:txBody>
      </p:sp>
      <p:cxnSp>
        <p:nvCxnSpPr>
          <p:cNvPr id="9" name="Đường nối Thẳng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hỗ dành sẵn cho Hình ảnh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18" name="Hình chữ nhật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19" name="Chỗ dành sẵn cho Hình ảnh 11" descr="Pizza trên bàn">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rtlCol="0" anchor="ctr" anchorCtr="0">
            <a:noAutofit/>
          </a:bodyPr>
          <a:lstStyle>
            <a:lvl1pPr marL="0" indent="0" algn="ctr">
              <a:buNone/>
              <a:defRPr sz="1050">
                <a:solidFill>
                  <a:schemeClr val="tx2"/>
                </a:solidFill>
              </a:defRPr>
            </a:lvl1pPr>
          </a:lstStyle>
          <a:p>
            <a:pPr rtl="0"/>
            <a:r>
              <a:rPr lang="vi-VN" noProof="0"/>
              <a:t>Bấm biểu tượng để thêm hình ảnh</a:t>
            </a:r>
            <a:endParaRPr lang="vi-VN" noProof="0" dirty="0"/>
          </a:p>
        </p:txBody>
      </p:sp>
      <p:sp>
        <p:nvSpPr>
          <p:cNvPr id="22" name="Hình chữ nhật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
        <p:nvSpPr>
          <p:cNvPr id="23" name="Chỗ dành sẵn cho Hình ảnh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5" y="2126913"/>
            <a:ext cx="1958400" cy="3096000"/>
          </a:xfrm>
          <a:noFill/>
          <a:ln w="25400">
            <a:solidFill>
              <a:srgbClr val="8D6347"/>
            </a:solidFill>
          </a:ln>
        </p:spPr>
        <p:txBody>
          <a:bodyPr rtlCol="0" anchor="ctr" anchorCtr="0">
            <a:normAutofit/>
          </a:bodyPr>
          <a:lstStyle>
            <a:lvl1pPr marL="0" indent="0" algn="ctr">
              <a:buNone/>
              <a:defRPr sz="1050">
                <a:solidFill>
                  <a:schemeClr val="tx2"/>
                </a:solidFill>
              </a:defRPr>
            </a:lvl1pPr>
          </a:lstStyle>
          <a:p>
            <a:pPr rtl="0"/>
            <a:r>
              <a:rPr lang="vi-VN" noProof="0"/>
              <a:t>Bấm biểu tượng để thêm hình ảnh</a:t>
            </a:r>
            <a:endParaRPr lang="vi-VN" noProof="0" dirty="0"/>
          </a:p>
        </p:txBody>
      </p:sp>
      <p:sp>
        <p:nvSpPr>
          <p:cNvPr id="24" name="Chỗ dành sẵn cho Văn bản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3" cy="1712618"/>
          </a:xfrm>
        </p:spPr>
        <p:txBody>
          <a:bodyPr tIns="0" rtlCol="0" anchor="t" anchorCtr="0">
            <a:normAutofit/>
          </a:bodyPr>
          <a:lstStyle>
            <a:lvl1pPr marL="0" indent="0">
              <a:lnSpc>
                <a:spcPct val="100000"/>
              </a:lnSpc>
              <a:spcBef>
                <a:spcPts val="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27" name="Chỗ dành sẵn cho Văn bản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3"/>
            <a:ext cx="2385243" cy="375509"/>
          </a:xfrm>
        </p:spPr>
        <p:txBody>
          <a:bodyPr rtlCol="0" anchor="ctr" anchorCtr="0">
            <a:normAutofit/>
          </a:bodyPr>
          <a:lstStyle>
            <a:lvl1pPr marL="0" indent="0">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Kiểu</a:t>
            </a:r>
            <a:r>
              <a:rPr lang="vi-VN" noProof="0" dirty="0"/>
              <a:t> văn </a:t>
            </a:r>
            <a:r>
              <a:rPr lang="vi-VN" noProof="0" dirty="0" err="1"/>
              <a:t>bản</a:t>
            </a:r>
            <a:r>
              <a:rPr lang="vi-VN" noProof="0" dirty="0"/>
              <a:t> </a:t>
            </a:r>
            <a:r>
              <a:rPr lang="vi-VN" noProof="0" dirty="0" err="1"/>
              <a:t>chủ</a:t>
            </a:r>
            <a:endParaRPr lang="vi-VN" noProof="0" dirty="0"/>
          </a:p>
        </p:txBody>
      </p:sp>
      <p:sp>
        <p:nvSpPr>
          <p:cNvPr id="28" name="Chỗ dành sẵn cho Văn bản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rtlCol="0" anchor="t" anchorCtr="0">
            <a:normAutofit/>
          </a:bodyPr>
          <a:lstStyle>
            <a:lvl1pPr marL="0" indent="0">
              <a:lnSpc>
                <a:spcPct val="100000"/>
              </a:lnSpc>
              <a:spcBef>
                <a:spcPts val="0"/>
              </a:spcBef>
              <a:buNone/>
              <a:defRPr lang="en-US" sz="1200" i="0" kern="1200" dirty="0">
                <a:solidFill>
                  <a:schemeClr val="tx2"/>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a:t>Bấm để chỉnh sửa kiểu văn bản của Bản cái</a:t>
            </a:r>
          </a:p>
        </p:txBody>
      </p:sp>
      <p:sp>
        <p:nvSpPr>
          <p:cNvPr id="31" name="Chỗ dành sẵn cho Văn bản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1" y="2703463"/>
            <a:ext cx="2451053" cy="375509"/>
          </a:xfrm>
        </p:spPr>
        <p:txBody>
          <a:bodyPr rtlCol="0" anchor="ctr" anchorCtr="0">
            <a:normAutofit/>
          </a:bodyPr>
          <a:lstStyle>
            <a:lvl1pPr marL="0" indent="0">
              <a:buNone/>
              <a:defRPr lang="en-US" sz="1800" b="1" kern="1200" dirty="0">
                <a:solidFill>
                  <a:schemeClr val="tx1"/>
                </a:solidFill>
                <a:latin typeface="Calibri" panose="020F0502020204030204" pitchFamily="34" charset="0"/>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rtl="0"/>
            <a:r>
              <a:rPr lang="vi-VN" noProof="0" dirty="0" err="1"/>
              <a:t>Kiểu</a:t>
            </a:r>
            <a:r>
              <a:rPr lang="vi-VN" noProof="0" dirty="0"/>
              <a:t> văn </a:t>
            </a:r>
            <a:r>
              <a:rPr lang="vi-VN" noProof="0" dirty="0" err="1"/>
              <a:t>bản</a:t>
            </a:r>
            <a:r>
              <a:rPr lang="vi-VN" noProof="0" dirty="0"/>
              <a:t> </a:t>
            </a:r>
            <a:r>
              <a:rPr lang="vi-VN" noProof="0" dirty="0" err="1"/>
              <a:t>chủ</a:t>
            </a:r>
            <a:endParaRPr lang="vi-VN" noProof="0" dirty="0"/>
          </a:p>
        </p:txBody>
      </p:sp>
      <p:sp>
        <p:nvSpPr>
          <p:cNvPr id="33" name="Chỗ dành sẵn cho Hình ảnh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
        <p:nvSpPr>
          <p:cNvPr id="34" name="Chỗ dành sẵn cho Hình ảnh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rtlCol="0" anchor="ctr" anchorCtr="0">
            <a:noAutofit/>
          </a:bodyPr>
          <a:lstStyle>
            <a:lvl1pPr marL="0" indent="0" algn="ctr">
              <a:buNone/>
              <a:defRPr sz="300"/>
            </a:lvl1pPr>
          </a:lstStyle>
          <a:p>
            <a:pPr rtl="0"/>
            <a:r>
              <a:rPr lang="vi-VN" noProof="0"/>
              <a:t>Bấm biểu tượng để thêm hình ảnh</a:t>
            </a:r>
            <a:endParaRPr lang="vi-VN"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vi-VN"/>
              <a:t>Bấm để sửa kiểu tiêu đề Bản cái</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6" name="Footer Placeholder 5"/>
          <p:cNvSpPr>
            <a:spLocks noGrp="1"/>
          </p:cNvSpPr>
          <p:nvPr>
            <p:ph type="ftr" sz="quarter" idx="11"/>
          </p:nvPr>
        </p:nvSpPr>
        <p:spPr/>
        <p:txBody>
          <a:bodyPr/>
          <a:lstStyle/>
          <a:p>
            <a:pPr rtl="0"/>
            <a:endParaRPr lang="vi-VN" noProof="0" dirty="0"/>
          </a:p>
        </p:txBody>
      </p:sp>
      <p:sp>
        <p:nvSpPr>
          <p:cNvPr id="7" name="Slide Number Placeholder 6"/>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182817869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vi-VN"/>
              <a:t>Bấm để sửa kiểu tiêu đề Bản cái</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8" name="Footer Placeholder 7"/>
          <p:cNvSpPr>
            <a:spLocks noGrp="1"/>
          </p:cNvSpPr>
          <p:nvPr>
            <p:ph type="ftr" sz="quarter" idx="11"/>
          </p:nvPr>
        </p:nvSpPr>
        <p:spPr/>
        <p:txBody>
          <a:bodyPr/>
          <a:lstStyle/>
          <a:p>
            <a:pPr rtl="0"/>
            <a:endParaRPr lang="vi-VN" noProof="0" dirty="0"/>
          </a:p>
        </p:txBody>
      </p:sp>
      <p:sp>
        <p:nvSpPr>
          <p:cNvPr id="9" name="Slide Number Placeholder 8"/>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279198440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4" name="Footer Placeholder 3"/>
          <p:cNvSpPr>
            <a:spLocks noGrp="1"/>
          </p:cNvSpPr>
          <p:nvPr>
            <p:ph type="ftr" sz="quarter" idx="11"/>
          </p:nvPr>
        </p:nvSpPr>
        <p:spPr/>
        <p:txBody>
          <a:bodyPr/>
          <a:lstStyle/>
          <a:p>
            <a:pPr rtl="0"/>
            <a:endParaRPr lang="vi-VN" noProof="0" dirty="0"/>
          </a:p>
        </p:txBody>
      </p:sp>
      <p:sp>
        <p:nvSpPr>
          <p:cNvPr id="5" name="Slide Number Placeholder 4"/>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276632662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7E7EE8D4-7750-41D4-99FF-98C4822F9CD0}" type="datetime1">
              <a:rPr lang="vi-VN" noProof="0" smtClean="0"/>
              <a:t>10/07/2020</a:t>
            </a:fld>
            <a:endParaRPr lang="vi-VN" noProof="0" dirty="0"/>
          </a:p>
        </p:txBody>
      </p:sp>
      <p:sp>
        <p:nvSpPr>
          <p:cNvPr id="3" name="Footer Placeholder 2"/>
          <p:cNvSpPr>
            <a:spLocks noGrp="1"/>
          </p:cNvSpPr>
          <p:nvPr>
            <p:ph type="ftr" sz="quarter" idx="11"/>
          </p:nvPr>
        </p:nvSpPr>
        <p:spPr/>
        <p:txBody>
          <a:bodyPr/>
          <a:lstStyle/>
          <a:p>
            <a:pPr rtl="0"/>
            <a:endParaRPr lang="vi-VN" noProof="0" dirty="0"/>
          </a:p>
        </p:txBody>
      </p:sp>
      <p:sp>
        <p:nvSpPr>
          <p:cNvPr id="4" name="Slide Number Placeholder 3"/>
          <p:cNvSpPr>
            <a:spLocks noGrp="1"/>
          </p:cNvSpPr>
          <p:nvPr>
            <p:ph type="sldNum" sz="quarter" idx="12"/>
          </p:nvPr>
        </p:nvSpPr>
        <p:spPr/>
        <p:txBody>
          <a:bodyPr/>
          <a:lstStyle/>
          <a:p>
            <a:pPr rtl="0"/>
            <a:fld id="{F470E458-E7C2-4395-B75D-476A174CEE45}" type="slidenum">
              <a:rPr lang="vi-VN" noProof="0" smtClean="0"/>
              <a:pPr/>
              <a:t>‹#›</a:t>
            </a:fld>
            <a:endParaRPr lang="vi-VN" noProof="0" dirty="0"/>
          </a:p>
        </p:txBody>
      </p:sp>
    </p:spTree>
    <p:extLst>
      <p:ext uri="{BB962C8B-B14F-4D97-AF65-F5344CB8AC3E}">
        <p14:creationId xmlns:p14="http://schemas.microsoft.com/office/powerpoint/2010/main" val="288033002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Nội dung với Chú thích">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vi-VN"/>
              <a:t>Bấm để sửa kiểu tiêu đề Bản cái</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fld id="{7E7EE8D4-7750-41D4-99FF-98C4822F9CD0}" type="datetime1">
              <a:rPr lang="vi-VN" noProof="0" smtClean="0"/>
              <a:t>10/07/2020</a:t>
            </a:fld>
            <a:endParaRPr lang="vi-VN" noProof="0"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endParaRPr lang="vi-VN" noProof="0"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F470E458-E7C2-4395-B75D-476A174CEE45}" type="slidenum">
              <a:rPr lang="vi-VN" noProof="0" smtClean="0"/>
              <a:pPr/>
              <a:t>‹#›</a:t>
            </a:fld>
            <a:endParaRPr lang="vi-VN" noProof="0"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7519137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nh với Chú thích">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fld id="{7E7EE8D4-7750-41D4-99FF-98C4822F9CD0}" type="datetime1">
              <a:rPr lang="vi-VN" noProof="0" smtClean="0"/>
              <a:t>10/07/2020</a:t>
            </a:fld>
            <a:endParaRPr lang="vi-VN" noProof="0"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endParaRPr lang="vi-VN" noProof="0"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F470E458-E7C2-4395-B75D-476A174CEE45}" type="slidenum">
              <a:rPr lang="vi-VN" noProof="0" smtClean="0"/>
              <a:pPr/>
              <a:t>‹#›</a:t>
            </a:fld>
            <a:endParaRPr lang="vi-VN" noProof="0"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5193440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vi-VN"/>
              <a:t>Bấm để sửa kiểu tiêu đề Bản cái</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7E7EE8D4-7750-41D4-99FF-98C4822F9CD0}" type="datetime1">
              <a:rPr lang="vi-VN" noProof="0" smtClean="0"/>
              <a:t>10/07/2020</a:t>
            </a:fld>
            <a:endParaRPr lang="vi-VN" noProof="0"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vi-VN" noProof="0"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F470E458-E7C2-4395-B75D-476A174CEE45}" type="slidenum">
              <a:rPr lang="vi-VN" noProof="0" smtClean="0"/>
              <a:pPr/>
              <a:t>‹#›</a:t>
            </a:fld>
            <a:endParaRPr lang="vi-VN" noProof="0"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Hình bầu dục 6">
            <a:extLst>
              <a:ext uri="{FF2B5EF4-FFF2-40B4-BE49-F238E27FC236}">
                <a16:creationId xmlns:a16="http://schemas.microsoft.com/office/drawing/2014/main" id="{F675E8E9-497B-46FD-8F94-AA6EE9D24D82}"/>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vi-VN" sz="1350" noProof="0" dirty="0"/>
          </a:p>
        </p:txBody>
      </p:sp>
    </p:spTree>
    <p:extLst>
      <p:ext uri="{BB962C8B-B14F-4D97-AF65-F5344CB8AC3E}">
        <p14:creationId xmlns:p14="http://schemas.microsoft.com/office/powerpoint/2010/main" val="2386404898"/>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649" r:id="rId12"/>
    <p:sldLayoutId id="2147483651" r:id="rId13"/>
    <p:sldLayoutId id="2147483656" r:id="rId14"/>
    <p:sldLayoutId id="2147483657" r:id="rId15"/>
    <p:sldLayoutId id="2147483658" r:id="rId16"/>
    <p:sldLayoutId id="2147483659" r:id="rId17"/>
    <p:sldLayoutId id="2147483654" r:id="rId18"/>
    <p:sldLayoutId id="2147483652" r:id="rId19"/>
    <p:sldLayoutId id="2147483660" r:id="rId20"/>
    <p:sldLayoutId id="2147483661" r:id="rId21"/>
    <p:sldLayoutId id="2147483662" r:id="rId22"/>
    <p:sldLayoutId id="2147483663" r:id="rId23"/>
    <p:sldLayoutId id="2147483664" r:id="rId24"/>
    <p:sldLayoutId id="2147483665" r:id="rId25"/>
    <p:sldLayoutId id="2147483666" r:id="rId26"/>
    <p:sldLayoutId id="2147483667" r:id="rId27"/>
    <p:sldLayoutId id="2147483668" r:id="rId28"/>
    <p:sldLayoutId id="2147483669" r:id="rId29"/>
    <p:sldLayoutId id="2147483670" r:id="rId30"/>
    <p:sldLayoutId id="2147483671" r:id="rId31"/>
    <p:sldLayoutId id="2147483672" r:id="rId32"/>
    <p:sldLayoutId id="2147483673" r:id="rId33"/>
    <p:sldLayoutId id="2147483674" r:id="rId34"/>
    <p:sldLayoutId id="2147483676" r:id="rId35"/>
    <p:sldLayoutId id="2147483675" r:id="rId36"/>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2" pos="9216" userDrawn="1">
          <p15:clr>
            <a:srgbClr val="F26B43"/>
          </p15:clr>
        </p15:guide>
        <p15:guide id="13" pos="1248" userDrawn="1">
          <p15:clr>
            <a:srgbClr val="F26B43"/>
          </p15:clr>
        </p15:guide>
        <p15:guide id="14" pos="1152" userDrawn="1">
          <p15:clr>
            <a:srgbClr val="F26B43"/>
          </p15:clr>
        </p15:guide>
        <p15:guide id="15" orient="horz" pos="1368" userDrawn="1">
          <p15:clr>
            <a:srgbClr val="F26B43"/>
          </p15:clr>
        </p15:guide>
        <p15:guide id="16" orient="horz" pos="1440" userDrawn="1">
          <p15:clr>
            <a:srgbClr val="F26B43"/>
          </p15:clr>
        </p15:guide>
        <p15:guide id="17" orient="horz" pos="3696" userDrawn="1">
          <p15:clr>
            <a:srgbClr val="F26B43"/>
          </p15:clr>
        </p15:guide>
        <p15:guide id="18" orient="horz" pos="432" userDrawn="1">
          <p15:clr>
            <a:srgbClr val="F26B43"/>
          </p15:clr>
        </p15:guide>
        <p15:guide id="19" orient="horz" pos="1512" userDrawn="1">
          <p15:clr>
            <a:srgbClr val="F26B43"/>
          </p15:clr>
        </p15:guide>
        <p15:guide id="20" pos="6912" userDrawn="1">
          <p15:clr>
            <a:srgbClr val="F26B43"/>
          </p15:clr>
        </p15:guide>
        <p15:guide id="21" pos="936" userDrawn="1">
          <p15:clr>
            <a:srgbClr val="F26B43"/>
          </p15:clr>
        </p15:guide>
        <p15:guide id="22" pos="864" userDrawn="1">
          <p15:clr>
            <a:srgbClr val="F26B43"/>
          </p15:clr>
        </p15:guide>
        <p15:guide id="23" orient="horz" pos="414" userDrawn="1">
          <p15:clr>
            <a:srgbClr val="F26B43"/>
          </p15:clr>
        </p15:guide>
        <p15:guide id="24" pos="7175" userDrawn="1">
          <p15:clr>
            <a:srgbClr val="F26B43"/>
          </p15:clr>
        </p15:guide>
        <p15:guide id="25" orient="horz" pos="3974" userDrawn="1">
          <p15:clr>
            <a:srgbClr val="F26B43"/>
          </p15:clr>
        </p15:guide>
        <p15:guide id="26" pos="50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motogo.vn/khach-san-o-da-lat/" TargetMode="External"/><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pxhere.com/ko/photo/1569283" TargetMode="External"/><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5916ACD3-7882-4AF0-B203-304143CA626B}"/>
              </a:ext>
            </a:extLst>
          </p:cNvPr>
          <p:cNvSpPr>
            <a:spLocks noGrp="1"/>
          </p:cNvSpPr>
          <p:nvPr>
            <p:ph type="sldNum" sz="quarter" idx="12"/>
          </p:nvPr>
        </p:nvSpPr>
        <p:spPr/>
        <p:txBody>
          <a:bodyPr/>
          <a:lstStyle/>
          <a:p>
            <a:pPr rtl="0"/>
            <a:fld id="{F470E458-E7C2-4395-B75D-476A174CEE45}" type="slidenum">
              <a:rPr lang="vi-VN" noProof="0" smtClean="0"/>
              <a:pPr rtl="0"/>
              <a:t>1</a:t>
            </a:fld>
            <a:endParaRPr lang="vi-VN" noProof="0" dirty="0"/>
          </a:p>
        </p:txBody>
      </p:sp>
      <p:pic>
        <p:nvPicPr>
          <p:cNvPr id="10" name="Hình ảnh 9">
            <a:extLst>
              <a:ext uri="{FF2B5EF4-FFF2-40B4-BE49-F238E27FC236}">
                <a16:creationId xmlns:a16="http://schemas.microsoft.com/office/drawing/2014/main" id="{89755914-02ED-4B10-9752-5C155893138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12" name="Hộp Văn bản 11">
            <a:extLst>
              <a:ext uri="{FF2B5EF4-FFF2-40B4-BE49-F238E27FC236}">
                <a16:creationId xmlns:a16="http://schemas.microsoft.com/office/drawing/2014/main" id="{70EFA5BA-0DA6-4126-8004-48519D589578}"/>
              </a:ext>
            </a:extLst>
          </p:cNvPr>
          <p:cNvSpPr txBox="1"/>
          <p:nvPr/>
        </p:nvSpPr>
        <p:spPr>
          <a:xfrm>
            <a:off x="3277629" y="1087395"/>
            <a:ext cx="5636741" cy="421653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endParaRPr lang="vi-VN" sz="4000" b="1">
              <a:solidFill>
                <a:schemeClr val="bg1"/>
              </a:solidFill>
              <a:latin typeface="Arial" panose="020B0604020202020204" pitchFamily="34" charset="0"/>
              <a:cs typeface="Arial" panose="020B0604020202020204" pitchFamily="34" charset="0"/>
            </a:endParaRPr>
          </a:p>
          <a:p>
            <a:pPr algn="ctr"/>
            <a:r>
              <a:rPr lang="vi-VN" sz="4000" b="1">
                <a:solidFill>
                  <a:schemeClr val="bg1"/>
                </a:solidFill>
                <a:latin typeface="Arial" panose="020B0604020202020204" pitchFamily="34" charset="0"/>
                <a:cs typeface="Arial" panose="020B0604020202020204" pitchFamily="34" charset="0"/>
              </a:rPr>
              <a:t>QUẢN LÍ KHÁCH SẠN</a:t>
            </a:r>
          </a:p>
          <a:p>
            <a:pPr algn="ctr"/>
            <a:r>
              <a:rPr lang="vi-VN" sz="2400" b="1">
                <a:solidFill>
                  <a:schemeClr val="bg1"/>
                </a:solidFill>
                <a:latin typeface="Arial" panose="020B0604020202020204" pitchFamily="34" charset="0"/>
                <a:cs typeface="Arial" panose="020B0604020202020204" pitchFamily="34" charset="0"/>
              </a:rPr>
              <a:t>Sinh viên thực hiện</a:t>
            </a:r>
          </a:p>
          <a:p>
            <a:pPr algn="ctr"/>
            <a:r>
              <a:rPr lang="vi-VN" sz="2000">
                <a:solidFill>
                  <a:schemeClr val="bg1"/>
                </a:solidFill>
                <a:latin typeface="Arial" panose="020B0604020202020204" pitchFamily="34" charset="0"/>
                <a:cs typeface="Arial" panose="020B0604020202020204" pitchFamily="34" charset="0"/>
              </a:rPr>
              <a:t>Nguyễn Thành Nhân</a:t>
            </a:r>
          </a:p>
          <a:p>
            <a:pPr algn="ctr"/>
            <a:r>
              <a:rPr lang="vi-VN" sz="2000">
                <a:solidFill>
                  <a:schemeClr val="bg1"/>
                </a:solidFill>
                <a:latin typeface="Arial" panose="020B0604020202020204" pitchFamily="34" charset="0"/>
                <a:cs typeface="Arial" panose="020B0604020202020204" pitchFamily="34" charset="0"/>
              </a:rPr>
              <a:t>Nguyễn Quốc Đạt</a:t>
            </a:r>
          </a:p>
          <a:p>
            <a:pPr algn="ctr"/>
            <a:r>
              <a:rPr lang="vi-VN" sz="2000">
                <a:solidFill>
                  <a:schemeClr val="bg1"/>
                </a:solidFill>
                <a:latin typeface="Arial" panose="020B0604020202020204" pitchFamily="34" charset="0"/>
                <a:cs typeface="Arial" panose="020B0604020202020204" pitchFamily="34" charset="0"/>
              </a:rPr>
              <a:t>Nguyễn Thanh Phong</a:t>
            </a:r>
          </a:p>
          <a:p>
            <a:pPr algn="ctr"/>
            <a:r>
              <a:rPr lang="vi-VN" sz="2000">
                <a:solidFill>
                  <a:schemeClr val="bg1"/>
                </a:solidFill>
                <a:latin typeface="Arial" panose="020B0604020202020204" pitchFamily="34" charset="0"/>
                <a:cs typeface="Arial" panose="020B0604020202020204" pitchFamily="34" charset="0"/>
              </a:rPr>
              <a:t>Biện Thanh Phong</a:t>
            </a:r>
          </a:p>
          <a:p>
            <a:pPr algn="ctr"/>
            <a:endParaRPr lang="vi-VN" sz="2000">
              <a:solidFill>
                <a:schemeClr val="bg1"/>
              </a:solidFill>
              <a:latin typeface="Arial" panose="020B0604020202020204" pitchFamily="34" charset="0"/>
              <a:cs typeface="Arial" panose="020B0604020202020204" pitchFamily="34" charset="0"/>
            </a:endParaRPr>
          </a:p>
          <a:p>
            <a:pPr algn="ctr"/>
            <a:r>
              <a:rPr lang="vi-VN" sz="2400" b="1">
                <a:solidFill>
                  <a:schemeClr val="bg1"/>
                </a:solidFill>
                <a:latin typeface="Arial" panose="020B0604020202020204" pitchFamily="34" charset="0"/>
                <a:cs typeface="Arial" panose="020B0604020202020204" pitchFamily="34" charset="0"/>
              </a:rPr>
              <a:t>Giáo viên hướng dẫn</a:t>
            </a:r>
          </a:p>
          <a:p>
            <a:pPr algn="ctr"/>
            <a:r>
              <a:rPr lang="vi-VN" sz="2000">
                <a:solidFill>
                  <a:schemeClr val="bg1"/>
                </a:solidFill>
                <a:latin typeface="Arial" panose="020B0604020202020204" pitchFamily="34" charset="0"/>
                <a:cs typeface="Arial" panose="020B0604020202020204" pitchFamily="34" charset="0"/>
              </a:rPr>
              <a:t>Trần Thị Dung</a:t>
            </a:r>
          </a:p>
          <a:p>
            <a:pPr algn="ctr"/>
            <a:endParaRPr lang="vi-VN" sz="2000">
              <a:solidFill>
                <a:schemeClr val="bg1"/>
              </a:solidFill>
              <a:latin typeface="Arial" panose="020B0604020202020204" pitchFamily="34" charset="0"/>
              <a:cs typeface="Arial" panose="020B0604020202020204" pitchFamily="34" charset="0"/>
            </a:endParaRPr>
          </a:p>
        </p:txBody>
      </p:sp>
      <p:sp>
        <p:nvSpPr>
          <p:cNvPr id="13" name="Hộp Văn bản 12">
            <a:extLst>
              <a:ext uri="{FF2B5EF4-FFF2-40B4-BE49-F238E27FC236}">
                <a16:creationId xmlns:a16="http://schemas.microsoft.com/office/drawing/2014/main" id="{43F4D6A5-FC73-413D-9084-BB3D2656D370}"/>
              </a:ext>
            </a:extLst>
          </p:cNvPr>
          <p:cNvSpPr txBox="1"/>
          <p:nvPr/>
        </p:nvSpPr>
        <p:spPr>
          <a:xfrm>
            <a:off x="4376864" y="5770605"/>
            <a:ext cx="3438270" cy="46166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vi-VN" sz="2400" b="1">
                <a:solidFill>
                  <a:schemeClr val="bg1"/>
                </a:solidFill>
                <a:latin typeface="Arial" panose="020B0604020202020204" pitchFamily="34" charset="0"/>
                <a:cs typeface="Arial" panose="020B0604020202020204" pitchFamily="34" charset="0"/>
              </a:rPr>
              <a:t>Môn: Cơ Sở Dữ Liệu</a:t>
            </a:r>
          </a:p>
        </p:txBody>
      </p:sp>
    </p:spTree>
    <p:extLst>
      <p:ext uri="{BB962C8B-B14F-4D97-AF65-F5344CB8AC3E}">
        <p14:creationId xmlns:p14="http://schemas.microsoft.com/office/powerpoint/2010/main" val="1357508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6AFFB7E8-C955-453E-BB81-5C988EB5C3D5}"/>
              </a:ext>
            </a:extLst>
          </p:cNvPr>
          <p:cNvSpPr>
            <a:spLocks noGrp="1"/>
          </p:cNvSpPr>
          <p:nvPr>
            <p:ph type="sldNum" sz="quarter" idx="12"/>
          </p:nvPr>
        </p:nvSpPr>
        <p:spPr>
          <a:xfrm>
            <a:off x="10202012" y="5953059"/>
            <a:ext cx="1197219" cy="404614"/>
          </a:xfrm>
        </p:spPr>
        <p:txBody>
          <a:bodyPr/>
          <a:lstStyle/>
          <a:p>
            <a:pPr rtl="0"/>
            <a:fld id="{F470E458-E7C2-4395-B75D-476A174CEE45}" type="slidenum">
              <a:rPr lang="vi-VN" noProof="0" smtClean="0"/>
              <a:pPr rtl="0"/>
              <a:t>10</a:t>
            </a:fld>
            <a:endParaRPr lang="vi-VN" noProof="0" dirty="0"/>
          </a:p>
        </p:txBody>
      </p:sp>
      <p:sp>
        <p:nvSpPr>
          <p:cNvPr id="3" name="Hộp Văn bản 2">
            <a:extLst>
              <a:ext uri="{FF2B5EF4-FFF2-40B4-BE49-F238E27FC236}">
                <a16:creationId xmlns:a16="http://schemas.microsoft.com/office/drawing/2014/main" id="{AEE52A2C-91E0-45BE-BE58-F13E20AAF3EC}"/>
              </a:ext>
            </a:extLst>
          </p:cNvPr>
          <p:cNvSpPr txBox="1"/>
          <p:nvPr/>
        </p:nvSpPr>
        <p:spPr>
          <a:xfrm>
            <a:off x="621030" y="615388"/>
            <a:ext cx="10949940" cy="5847755"/>
          </a:xfrm>
          <a:prstGeom prst="rect">
            <a:avLst/>
          </a:prstGeom>
          <a:noFill/>
        </p:spPr>
        <p:txBody>
          <a:bodyPr wrap="square" rtlCol="0">
            <a:spAutoFit/>
          </a:bodyPr>
          <a:lstStyle/>
          <a:p>
            <a:r>
              <a:rPr lang="en-US" sz="3000" b="1" dirty="0">
                <a:solidFill>
                  <a:srgbClr val="C00000"/>
                </a:solidFill>
                <a:latin typeface="Arial" panose="020B0604020202020204" pitchFamily="34" charset="0"/>
                <a:cs typeface="Arial" panose="020B0604020202020204" pitchFamily="34" charset="0"/>
              </a:rPr>
              <a:t>II</a:t>
            </a:r>
            <a:r>
              <a:rPr lang="vi-VN" sz="3000" b="1" dirty="0">
                <a:solidFill>
                  <a:srgbClr val="C00000"/>
                </a:solidFill>
                <a:latin typeface="Arial" panose="020B0604020202020204" pitchFamily="34" charset="0"/>
                <a:cs typeface="Arial" panose="020B0604020202020204" pitchFamily="34" charset="0"/>
              </a:rPr>
              <a:t>. Mối liên hệ giữa các thực thể và Relationships :</a:t>
            </a:r>
          </a:p>
          <a:p>
            <a:pPr lvl="1"/>
            <a:endParaRPr lang="vi-VN" sz="2000" dirty="0">
              <a:latin typeface="Arial" panose="020B0604020202020204" pitchFamily="34" charset="0"/>
              <a:cs typeface="Arial" panose="020B0604020202020204" pitchFamily="34" charset="0"/>
            </a:endParaRPr>
          </a:p>
          <a:p>
            <a:pPr lvl="1"/>
            <a:r>
              <a:rPr lang="fr-FR" dirty="0">
                <a:latin typeface="Arial" panose="020B0604020202020204" pitchFamily="34" charset="0"/>
                <a:cs typeface="Arial" panose="020B0604020202020204" pitchFamily="34" charset="0"/>
              </a:rPr>
              <a:t>KHACHHANG</a:t>
            </a:r>
            <a:r>
              <a:rPr lang="vi-VN" dirty="0">
                <a:latin typeface="Arial" panose="020B0604020202020204" pitchFamily="34" charset="0"/>
                <a:cs typeface="Arial" panose="020B0604020202020204" pitchFamily="34" charset="0"/>
              </a:rPr>
              <a:t>(1,N)____ (1,1)</a:t>
            </a:r>
            <a:r>
              <a:rPr lang="fr-FR" dirty="0">
                <a:latin typeface="Arial" panose="020B0604020202020204" pitchFamily="34" charset="0"/>
                <a:cs typeface="Arial" panose="020B0604020202020204" pitchFamily="34" charset="0"/>
              </a:rPr>
              <a:t>PHIEUTHUE</a:t>
            </a:r>
            <a:endParaRPr lang="vi-VN" dirty="0">
              <a:latin typeface="Arial" panose="020B0604020202020204" pitchFamily="34" charset="0"/>
              <a:cs typeface="Arial" panose="020B0604020202020204" pitchFamily="34" charset="0"/>
            </a:endParaRPr>
          </a:p>
          <a:p>
            <a:pPr lvl="1"/>
            <a:r>
              <a:rPr lang="fr-FR" dirty="0">
                <a:latin typeface="Arial" panose="020B0604020202020204" pitchFamily="34" charset="0"/>
                <a:cs typeface="Arial" panose="020B0604020202020204" pitchFamily="34" charset="0"/>
              </a:rPr>
              <a:t>PHIEUTHUE</a:t>
            </a:r>
            <a:r>
              <a:rPr lang="vi-VN" dirty="0">
                <a:latin typeface="Arial" panose="020B0604020202020204" pitchFamily="34" charset="0"/>
                <a:cs typeface="Arial" panose="020B0604020202020204" pitchFamily="34" charset="0"/>
              </a:rPr>
              <a:t>(1,N)_______(1,N)</a:t>
            </a:r>
            <a:r>
              <a:rPr lang="fr-FR" dirty="0">
                <a:latin typeface="Arial" panose="020B0604020202020204" pitchFamily="34" charset="0"/>
                <a:cs typeface="Arial" panose="020B0604020202020204" pitchFamily="34" charset="0"/>
              </a:rPr>
              <a:t>PHONG</a:t>
            </a:r>
            <a:endParaRPr lang="vi-VN" dirty="0">
              <a:latin typeface="Arial" panose="020B0604020202020204" pitchFamily="34" charset="0"/>
              <a:cs typeface="Arial" panose="020B0604020202020204" pitchFamily="34" charset="0"/>
            </a:endParaRPr>
          </a:p>
          <a:p>
            <a:pPr lvl="1"/>
            <a:r>
              <a:rPr lang="fr-FR" dirty="0">
                <a:latin typeface="Arial" panose="020B0604020202020204" pitchFamily="34" charset="0"/>
                <a:cs typeface="Arial" panose="020B0604020202020204" pitchFamily="34" charset="0"/>
              </a:rPr>
              <a:t>HOADONTHANHTOAN</a:t>
            </a:r>
            <a:r>
              <a:rPr lang="vi-VN" dirty="0">
                <a:latin typeface="Arial" panose="020B0604020202020204" pitchFamily="34" charset="0"/>
                <a:cs typeface="Arial" panose="020B0604020202020204" pitchFamily="34" charset="0"/>
              </a:rPr>
              <a:t>(1,1) _____(1,1)</a:t>
            </a:r>
            <a:r>
              <a:rPr lang="fr-FR" dirty="0">
                <a:latin typeface="Arial" panose="020B0604020202020204" pitchFamily="34" charset="0"/>
                <a:cs typeface="Arial" panose="020B0604020202020204" pitchFamily="34" charset="0"/>
              </a:rPr>
              <a:t>PHIEUTHUE</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HOAĐONDV(1,1) _______(1,N) KHACHHANG</a:t>
            </a:r>
          </a:p>
          <a:p>
            <a:pPr lvl="1"/>
            <a:r>
              <a:rPr lang="vi-VN" dirty="0">
                <a:latin typeface="Arial" panose="020B0604020202020204" pitchFamily="34" charset="0"/>
                <a:cs typeface="Arial" panose="020B0604020202020204" pitchFamily="34" charset="0"/>
              </a:rPr>
              <a:t>HOAĐONDV(1,N)____ (1,N)DICHVU</a:t>
            </a:r>
          </a:p>
          <a:p>
            <a:pPr lvl="1"/>
            <a:r>
              <a:rPr lang="vi-VN" dirty="0">
                <a:latin typeface="Arial" panose="020B0604020202020204" pitchFamily="34" charset="0"/>
                <a:cs typeface="Arial" panose="020B0604020202020204" pitchFamily="34" charset="0"/>
              </a:rPr>
              <a:t>DICHVU( 1,N)_____ (1,N)PHIEUNHAPDICHVU </a:t>
            </a:r>
          </a:p>
          <a:p>
            <a:pPr lvl="1"/>
            <a:r>
              <a:rPr lang="vi-VN" dirty="0">
                <a:latin typeface="Arial" panose="020B0604020202020204" pitchFamily="34" charset="0"/>
                <a:cs typeface="Arial" panose="020B0604020202020204" pitchFamily="34" charset="0"/>
              </a:rPr>
              <a:t>PHIEUNHAPDICHVU ( 1,1)_____(1,N)NHACUNGCAP</a:t>
            </a:r>
          </a:p>
          <a:p>
            <a:pPr lvl="1"/>
            <a:r>
              <a:rPr lang="vi-VN" dirty="0">
                <a:latin typeface="Arial" panose="020B0604020202020204" pitchFamily="34" charset="0"/>
                <a:cs typeface="Arial" panose="020B0604020202020204" pitchFamily="34" charset="0"/>
              </a:rPr>
              <a:t>TIENNGHI(1,N)____________(1,N)PHIEUNHAPTIENNGHI</a:t>
            </a:r>
          </a:p>
          <a:p>
            <a:pPr lvl="1"/>
            <a:r>
              <a:rPr lang="vi-VN" dirty="0">
                <a:latin typeface="Arial" panose="020B0604020202020204" pitchFamily="34" charset="0"/>
                <a:cs typeface="Arial" panose="020B0604020202020204" pitchFamily="34" charset="0"/>
              </a:rPr>
              <a:t>PHIEUNHAPTIENNGHI(1,1) _____________(1,N)NHACUNGCAP</a:t>
            </a:r>
          </a:p>
          <a:p>
            <a:pPr lvl="1"/>
            <a:r>
              <a:rPr lang="vi-VN" dirty="0">
                <a:latin typeface="Arial" panose="020B0604020202020204" pitchFamily="34" charset="0"/>
                <a:cs typeface="Arial" panose="020B0604020202020204" pitchFamily="34" charset="0"/>
              </a:rPr>
              <a:t>PHONG(1,N) ______________(1,N)TIENNGHI</a:t>
            </a:r>
          </a:p>
          <a:p>
            <a:pPr lvl="1"/>
            <a:r>
              <a:rPr lang="vi-VN" dirty="0">
                <a:latin typeface="Arial" panose="020B0604020202020204" pitchFamily="34" charset="0"/>
                <a:cs typeface="Arial" panose="020B0604020202020204" pitchFamily="34" charset="0"/>
              </a:rPr>
              <a:t>H</a:t>
            </a:r>
            <a:r>
              <a:rPr lang="fr-FR" dirty="0">
                <a:latin typeface="Arial" panose="020B0604020202020204" pitchFamily="34" charset="0"/>
                <a:cs typeface="Arial" panose="020B0604020202020204" pitchFamily="34" charset="0"/>
              </a:rPr>
              <a:t>ANG</a:t>
            </a:r>
            <a:r>
              <a:rPr lang="vi-VN" dirty="0">
                <a:latin typeface="Arial" panose="020B0604020202020204" pitchFamily="34" charset="0"/>
                <a:cs typeface="Arial" panose="020B0604020202020204" pitchFamily="34" charset="0"/>
              </a:rPr>
              <a:t>(1,1) _____________ (1,N)KHO</a:t>
            </a:r>
          </a:p>
          <a:p>
            <a:pPr lvl="1"/>
            <a:r>
              <a:rPr lang="vi-VN" dirty="0">
                <a:latin typeface="Arial" panose="020B0604020202020204" pitchFamily="34" charset="0"/>
                <a:cs typeface="Arial" panose="020B0604020202020204" pitchFamily="34" charset="0"/>
              </a:rPr>
              <a:t>N</a:t>
            </a:r>
            <a:r>
              <a:rPr lang="fr-FR" dirty="0">
                <a:latin typeface="Arial" panose="020B0604020202020204" pitchFamily="34" charset="0"/>
                <a:cs typeface="Arial" panose="020B0604020202020204" pitchFamily="34" charset="0"/>
              </a:rPr>
              <a:t>HANVIEN</a:t>
            </a:r>
            <a:r>
              <a:rPr lang="vi-VN" dirty="0">
                <a:latin typeface="Arial" panose="020B0604020202020204" pitchFamily="34" charset="0"/>
                <a:cs typeface="Arial" panose="020B0604020202020204" pitchFamily="34" charset="0"/>
              </a:rPr>
              <a:t>( 1,N) ___________(1,1)</a:t>
            </a:r>
            <a:r>
              <a:rPr lang="fr-FR" dirty="0">
                <a:latin typeface="Arial" panose="020B0604020202020204" pitchFamily="34" charset="0"/>
                <a:cs typeface="Arial" panose="020B0604020202020204" pitchFamily="34" charset="0"/>
              </a:rPr>
              <a:t>PHIEUNHAPHANG</a:t>
            </a:r>
            <a:endParaRPr lang="vi-VN" dirty="0">
              <a:latin typeface="Arial" panose="020B0604020202020204" pitchFamily="34" charset="0"/>
              <a:cs typeface="Arial" panose="020B0604020202020204" pitchFamily="34" charset="0"/>
            </a:endParaRPr>
          </a:p>
          <a:p>
            <a:pPr lvl="1"/>
            <a:r>
              <a:rPr lang="fr-FR" dirty="0">
                <a:latin typeface="Arial" panose="020B0604020202020204" pitchFamily="34" charset="0"/>
                <a:cs typeface="Arial" panose="020B0604020202020204" pitchFamily="34" charset="0"/>
              </a:rPr>
              <a:t>PHIEUNHAPHANG</a:t>
            </a:r>
            <a:r>
              <a:rPr lang="vi-VN" dirty="0">
                <a:latin typeface="Arial" panose="020B0604020202020204" pitchFamily="34" charset="0"/>
                <a:cs typeface="Arial" panose="020B0604020202020204" pitchFamily="34" charset="0"/>
              </a:rPr>
              <a:t>(1,N) ____________ (1,N)</a:t>
            </a:r>
            <a:r>
              <a:rPr lang="fr-FR" dirty="0">
                <a:latin typeface="Arial" panose="020B0604020202020204" pitchFamily="34" charset="0"/>
                <a:cs typeface="Arial" panose="020B0604020202020204" pitchFamily="34" charset="0"/>
              </a:rPr>
              <a:t>HANG </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PHIEUNHAPHANG( 1,1)_____________ ( 1,N)NHACUNGC</a:t>
            </a:r>
            <a:r>
              <a:rPr lang="fr-FR" dirty="0">
                <a:latin typeface="Arial" panose="020B0604020202020204" pitchFamily="34" charset="0"/>
                <a:cs typeface="Arial" panose="020B0604020202020204" pitchFamily="34" charset="0"/>
              </a:rPr>
              <a:t>AP</a:t>
            </a:r>
            <a:endParaRPr lang="vi-VN" dirty="0">
              <a:latin typeface="Arial" panose="020B0604020202020204" pitchFamily="34" charset="0"/>
              <a:cs typeface="Arial" panose="020B0604020202020204" pitchFamily="34" charset="0"/>
            </a:endParaRPr>
          </a:p>
          <a:p>
            <a:pPr lvl="1"/>
            <a:r>
              <a:rPr lang="fr-FR" dirty="0">
                <a:latin typeface="Arial" panose="020B0604020202020204" pitchFamily="34" charset="0"/>
                <a:cs typeface="Arial" panose="020B0604020202020204" pitchFamily="34" charset="0"/>
              </a:rPr>
              <a:t>NHANVIEN</a:t>
            </a:r>
            <a:r>
              <a:rPr lang="vi-VN" dirty="0">
                <a:latin typeface="Arial" panose="020B0604020202020204" pitchFamily="34" charset="0"/>
                <a:cs typeface="Arial" panose="020B0604020202020204" pitchFamily="34" charset="0"/>
              </a:rPr>
              <a:t>(1,N)__________ (1,1) PHIEUNHAPTIENNGHI</a:t>
            </a:r>
          </a:p>
          <a:p>
            <a:pPr lvl="1"/>
            <a:r>
              <a:rPr lang="vi-VN" dirty="0">
                <a:latin typeface="Arial" panose="020B0604020202020204" pitchFamily="34" charset="0"/>
                <a:cs typeface="Arial" panose="020B0604020202020204" pitchFamily="34" charset="0"/>
              </a:rPr>
              <a:t>NHANVIEN(1,N)____________(1,1)PHIEUNHAPDICHVU</a:t>
            </a:r>
          </a:p>
          <a:p>
            <a:pPr lvl="1"/>
            <a:r>
              <a:rPr lang="vi-VN" dirty="0">
                <a:latin typeface="Arial" panose="020B0604020202020204" pitchFamily="34" charset="0"/>
                <a:cs typeface="Arial" panose="020B0604020202020204" pitchFamily="34" charset="0"/>
              </a:rPr>
              <a:t>NHANVIEN(1,1) ___________(1,N)BOPHAN</a:t>
            </a:r>
          </a:p>
          <a:p>
            <a:pPr lvl="1"/>
            <a:endParaRPr lang="vi-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6579586"/>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239A34A4-9EBD-49F8-BEC0-47C2382F6A56}"/>
              </a:ext>
            </a:extLst>
          </p:cNvPr>
          <p:cNvSpPr>
            <a:spLocks noGrp="1"/>
          </p:cNvSpPr>
          <p:nvPr>
            <p:ph type="sldNum" sz="quarter" idx="12"/>
          </p:nvPr>
        </p:nvSpPr>
        <p:spPr/>
        <p:txBody>
          <a:bodyPr/>
          <a:lstStyle/>
          <a:p>
            <a:pPr rtl="0"/>
            <a:fld id="{F470E458-E7C2-4395-B75D-476A174CEE45}" type="slidenum">
              <a:rPr lang="vi-VN" noProof="0" smtClean="0"/>
              <a:pPr rtl="0"/>
              <a:t>11</a:t>
            </a:fld>
            <a:endParaRPr lang="vi-VN" noProof="0" dirty="0"/>
          </a:p>
        </p:txBody>
      </p:sp>
      <p:sp>
        <p:nvSpPr>
          <p:cNvPr id="3" name="Hộp Văn bản 2">
            <a:extLst>
              <a:ext uri="{FF2B5EF4-FFF2-40B4-BE49-F238E27FC236}">
                <a16:creationId xmlns:a16="http://schemas.microsoft.com/office/drawing/2014/main" id="{9E6521D6-6ACF-416E-89E2-78035E5EF3BA}"/>
              </a:ext>
            </a:extLst>
          </p:cNvPr>
          <p:cNvSpPr txBox="1"/>
          <p:nvPr/>
        </p:nvSpPr>
        <p:spPr>
          <a:xfrm>
            <a:off x="660464" y="29473"/>
            <a:ext cx="3477195" cy="553998"/>
          </a:xfrm>
          <a:prstGeom prst="rect">
            <a:avLst/>
          </a:prstGeom>
          <a:noFill/>
        </p:spPr>
        <p:txBody>
          <a:bodyPr wrap="square" rtlCol="0">
            <a:spAutoFit/>
          </a:bodyPr>
          <a:lstStyle/>
          <a:p>
            <a:r>
              <a:rPr lang="en-US" sz="3000" b="1" dirty="0">
                <a:solidFill>
                  <a:srgbClr val="C00000"/>
                </a:solidFill>
                <a:latin typeface="Arial" panose="020B0604020202020204" pitchFamily="34" charset="0"/>
                <a:cs typeface="Arial" panose="020B0604020202020204" pitchFamily="34" charset="0"/>
              </a:rPr>
              <a:t>iii</a:t>
            </a:r>
            <a:r>
              <a:rPr lang="vi-VN" sz="3000" b="1" dirty="0">
                <a:solidFill>
                  <a:srgbClr val="C00000"/>
                </a:solidFill>
                <a:latin typeface="Arial" panose="020B0604020202020204" pitchFamily="34" charset="0"/>
                <a:cs typeface="Arial" panose="020B0604020202020204" pitchFamily="34" charset="0"/>
              </a:rPr>
              <a:t>. Mô hình ERD:</a:t>
            </a:r>
          </a:p>
        </p:txBody>
      </p:sp>
      <p:pic>
        <p:nvPicPr>
          <p:cNvPr id="5" name="Hình ảnh 4">
            <a:extLst>
              <a:ext uri="{FF2B5EF4-FFF2-40B4-BE49-F238E27FC236}">
                <a16:creationId xmlns:a16="http://schemas.microsoft.com/office/drawing/2014/main" id="{ADC26BA6-0B0A-43BE-8D64-34D8EE99D281}"/>
              </a:ext>
            </a:extLst>
          </p:cNvPr>
          <p:cNvPicPr>
            <a:picLocks noChangeAspect="1"/>
          </p:cNvPicPr>
          <p:nvPr/>
        </p:nvPicPr>
        <p:blipFill>
          <a:blip r:embed="rId2"/>
          <a:stretch>
            <a:fillRect/>
          </a:stretch>
        </p:blipFill>
        <p:spPr>
          <a:xfrm>
            <a:off x="473012" y="553027"/>
            <a:ext cx="11343503" cy="6158669"/>
          </a:xfrm>
          <a:prstGeom prst="rect">
            <a:avLst/>
          </a:prstGeom>
        </p:spPr>
      </p:pic>
    </p:spTree>
    <p:extLst>
      <p:ext uri="{BB962C8B-B14F-4D97-AF65-F5344CB8AC3E}">
        <p14:creationId xmlns:p14="http://schemas.microsoft.com/office/powerpoint/2010/main" val="71019637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EE7DD4C3-66C5-4D4A-916A-72BA3794A438}"/>
              </a:ext>
            </a:extLst>
          </p:cNvPr>
          <p:cNvSpPr>
            <a:spLocks noGrp="1"/>
          </p:cNvSpPr>
          <p:nvPr>
            <p:ph type="sldNum" sz="quarter" idx="12"/>
          </p:nvPr>
        </p:nvSpPr>
        <p:spPr>
          <a:xfrm>
            <a:off x="9792776" y="5950466"/>
            <a:ext cx="1596292" cy="404614"/>
          </a:xfrm>
        </p:spPr>
        <p:txBody>
          <a:bodyPr/>
          <a:lstStyle/>
          <a:p>
            <a:pPr rtl="0"/>
            <a:fld id="{F470E458-E7C2-4395-B75D-476A174CEE45}" type="slidenum">
              <a:rPr lang="vi-VN" noProof="0" smtClean="0"/>
              <a:pPr rtl="0"/>
              <a:t>12</a:t>
            </a:fld>
            <a:endParaRPr lang="vi-VN" noProof="0" dirty="0"/>
          </a:p>
        </p:txBody>
      </p:sp>
      <p:sp>
        <p:nvSpPr>
          <p:cNvPr id="3" name="Hộp Văn bản 2">
            <a:extLst>
              <a:ext uri="{FF2B5EF4-FFF2-40B4-BE49-F238E27FC236}">
                <a16:creationId xmlns:a16="http://schemas.microsoft.com/office/drawing/2014/main" id="{2D2FE179-BE29-42A7-831A-BDD207A483A9}"/>
              </a:ext>
            </a:extLst>
          </p:cNvPr>
          <p:cNvSpPr txBox="1"/>
          <p:nvPr/>
        </p:nvSpPr>
        <p:spPr>
          <a:xfrm>
            <a:off x="669852" y="1165860"/>
            <a:ext cx="11285928" cy="3785652"/>
          </a:xfrm>
          <a:prstGeom prst="rect">
            <a:avLst/>
          </a:prstGeom>
          <a:noFill/>
        </p:spPr>
        <p:txBody>
          <a:bodyPr wrap="square" rtlCol="0">
            <a:spAutoFit/>
          </a:bodyPr>
          <a:lstStyle/>
          <a:p>
            <a:r>
              <a:rPr lang="en-US" sz="3000" b="1" dirty="0">
                <a:solidFill>
                  <a:srgbClr val="C00000"/>
                </a:solidFill>
                <a:latin typeface="Arial" panose="020B0604020202020204" pitchFamily="34" charset="0"/>
                <a:cs typeface="Arial" panose="020B0604020202020204" pitchFamily="34" charset="0"/>
              </a:rPr>
              <a:t>IV</a:t>
            </a:r>
            <a:r>
              <a:rPr lang="vi-VN" sz="3000" b="1" dirty="0">
                <a:solidFill>
                  <a:srgbClr val="C00000"/>
                </a:solidFill>
                <a:latin typeface="Arial" panose="020B0604020202020204" pitchFamily="34" charset="0"/>
                <a:cs typeface="Arial" panose="020B0604020202020204" pitchFamily="34" charset="0"/>
              </a:rPr>
              <a:t>. Mô Hình Quan Hệ:</a:t>
            </a:r>
          </a:p>
          <a:p>
            <a:endParaRPr lang="vi-VN" sz="3000" dirty="0">
              <a:solidFill>
                <a:srgbClr val="C00000"/>
              </a:solidFill>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KHACHHANG</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MAKH</a:t>
            </a:r>
            <a:r>
              <a:rPr lang="en-US" dirty="0">
                <a:latin typeface="Arial" panose="020B0604020202020204" pitchFamily="34" charset="0"/>
                <a:cs typeface="Arial" panose="020B0604020202020204" pitchFamily="34" charset="0"/>
              </a:rPr>
              <a:t>, TENKH, SOCMND, DIACHI, SODIENTHOAI, QUOCTICH, SOHC)</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PHONG</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MAPHONG</a:t>
            </a:r>
            <a:r>
              <a:rPr lang="en-US" dirty="0">
                <a:latin typeface="Arial" panose="020B0604020202020204" pitchFamily="34" charset="0"/>
                <a:cs typeface="Arial" panose="020B0604020202020204" pitchFamily="34" charset="0"/>
              </a:rPr>
              <a:t>, SOPHONG, LOAIPHONG, TINHTRANG, DONGIA)</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PHIEUTHUE</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MAPHIEUTHUE</a:t>
            </a:r>
            <a:r>
              <a:rPr lang="en-US" dirty="0">
                <a:latin typeface="Arial" panose="020B0604020202020204" pitchFamily="34" charset="0"/>
                <a:cs typeface="Arial" panose="020B0604020202020204" pitchFamily="34" charset="0"/>
              </a:rPr>
              <a:t>, NGAYLAP, </a:t>
            </a:r>
            <a:r>
              <a:rPr lang="en-US" u="sng" dirty="0">
                <a:latin typeface="Arial" panose="020B0604020202020204" pitchFamily="34" charset="0"/>
                <a:cs typeface="Arial" panose="020B0604020202020204" pitchFamily="34" charset="0"/>
              </a:rPr>
              <a:t>MAKH</a:t>
            </a:r>
            <a:r>
              <a:rPr lang="en-US" dirty="0">
                <a:latin typeface="Arial" panose="020B0604020202020204" pitchFamily="34" charset="0"/>
                <a:cs typeface="Arial" panose="020B0604020202020204" pitchFamily="34" charset="0"/>
              </a:rPr>
              <a:t>, SOPHONG, NGAYDANGKY, SONGUOI, NGAYDEN, NGAYDI, </a:t>
            </a:r>
            <a:r>
              <a:rPr lang="en-US" u="sng" dirty="0">
                <a:latin typeface="Arial" panose="020B0604020202020204" pitchFamily="34" charset="0"/>
                <a:cs typeface="Arial" panose="020B0604020202020204" pitchFamily="34" charset="0"/>
              </a:rPr>
              <a:t>NVLAP</a:t>
            </a:r>
            <a:r>
              <a:rPr lang="en-US" dirty="0">
                <a:latin typeface="Arial" panose="020B0604020202020204" pitchFamily="34" charset="0"/>
                <a:cs typeface="Arial" panose="020B0604020202020204" pitchFamily="34" charset="0"/>
              </a:rPr>
              <a:t>)</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HOADONTHANHTOAN </a:t>
            </a:r>
            <a:r>
              <a:rPr lang="en-US"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MAHDTT</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MAPHIEUTHUE</a:t>
            </a:r>
            <a:r>
              <a:rPr lang="en-US" dirty="0">
                <a:latin typeface="Arial" panose="020B0604020202020204" pitchFamily="34" charset="0"/>
                <a:cs typeface="Arial" panose="020B0604020202020204" pitchFamily="34" charset="0"/>
              </a:rPr>
              <a:t>, TONGTIENDICHVU, TONGTIENTHANHTOAN, GHICHU)</a:t>
            </a:r>
            <a:endParaRPr lang="vi-VN" dirty="0">
              <a:latin typeface="Arial" panose="020B0604020202020204" pitchFamily="34" charset="0"/>
              <a:cs typeface="Arial" panose="020B0604020202020204" pitchFamily="34" charset="0"/>
            </a:endParaRPr>
          </a:p>
          <a:p>
            <a:pPr lvl="1"/>
            <a:r>
              <a:rPr lang="vi-VN"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HOADONDV</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MAHDDV</a:t>
            </a:r>
            <a:r>
              <a:rPr lang="en-US" dirty="0">
                <a:latin typeface="Arial" panose="020B0604020202020204" pitchFamily="34" charset="0"/>
                <a:cs typeface="Arial" panose="020B0604020202020204" pitchFamily="34" charset="0"/>
              </a:rPr>
              <a:t>, SOHDDV, NGAYLAP, </a:t>
            </a:r>
            <a:r>
              <a:rPr lang="en-US" u="sng" dirty="0">
                <a:latin typeface="Arial" panose="020B0604020202020204" pitchFamily="34" charset="0"/>
                <a:cs typeface="Arial" panose="020B0604020202020204" pitchFamily="34" charset="0"/>
              </a:rPr>
              <a:t>MAKH</a:t>
            </a:r>
            <a:r>
              <a:rPr lang="en-US" dirty="0">
                <a:latin typeface="Arial" panose="020B0604020202020204" pitchFamily="34" charset="0"/>
                <a:cs typeface="Arial" panose="020B0604020202020204" pitchFamily="34" charset="0"/>
              </a:rPr>
              <a:t>, TONGTIEN, GHICHU)</a:t>
            </a:r>
            <a:endParaRPr lang="vi-VN" dirty="0">
              <a:latin typeface="Arial" panose="020B0604020202020204" pitchFamily="34" charset="0"/>
              <a:cs typeface="Arial" panose="020B0604020202020204" pitchFamily="34" charset="0"/>
            </a:endParaRPr>
          </a:p>
          <a:p>
            <a:pPr lvl="1"/>
            <a:r>
              <a:rPr lang="vi-VN" b="1" dirty="0">
                <a:latin typeface="Arial" panose="020B0604020202020204" pitchFamily="34" charset="0"/>
                <a:cs typeface="Arial" panose="020B0604020202020204" pitchFamily="34" charset="0"/>
              </a:rPr>
              <a:t>-DICHVU </a:t>
            </a:r>
            <a:r>
              <a:rPr lang="en-US"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MADV</a:t>
            </a:r>
            <a:r>
              <a:rPr lang="en-US" dirty="0">
                <a:latin typeface="Arial" panose="020B0604020202020204" pitchFamily="34" charset="0"/>
                <a:cs typeface="Arial" panose="020B0604020202020204" pitchFamily="34" charset="0"/>
              </a:rPr>
              <a:t>, TENDV, DONGIA, MOTAKHAC)</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BOPHAN </a:t>
            </a:r>
            <a:r>
              <a:rPr lang="en-US"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MABP</a:t>
            </a:r>
            <a:r>
              <a:rPr lang="en-US" dirty="0">
                <a:latin typeface="Arial" panose="020B0604020202020204" pitchFamily="34" charset="0"/>
                <a:cs typeface="Arial" panose="020B0604020202020204" pitchFamily="34" charset="0"/>
              </a:rPr>
              <a:t>, TENBP, MOTA)</a:t>
            </a:r>
            <a:endParaRPr lang="vi-VN" dirty="0">
              <a:latin typeface="Arial" panose="020B0604020202020204" pitchFamily="34" charset="0"/>
              <a:cs typeface="Arial" panose="020B0604020202020204" pitchFamily="34" charset="0"/>
            </a:endParaRPr>
          </a:p>
          <a:p>
            <a:endParaRPr lang="vi-VN" dirty="0"/>
          </a:p>
        </p:txBody>
      </p:sp>
    </p:spTree>
    <p:extLst>
      <p:ext uri="{BB962C8B-B14F-4D97-AF65-F5344CB8AC3E}">
        <p14:creationId xmlns:p14="http://schemas.microsoft.com/office/powerpoint/2010/main" val="2534343427"/>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12B451FB-8098-4EB6-82A4-C7A0492C95EB}"/>
              </a:ext>
            </a:extLst>
          </p:cNvPr>
          <p:cNvSpPr>
            <a:spLocks noGrp="1"/>
          </p:cNvSpPr>
          <p:nvPr>
            <p:ph type="sldNum" sz="quarter" idx="12"/>
          </p:nvPr>
        </p:nvSpPr>
        <p:spPr>
          <a:xfrm>
            <a:off x="9815636" y="5950466"/>
            <a:ext cx="1596292" cy="404614"/>
          </a:xfrm>
        </p:spPr>
        <p:txBody>
          <a:bodyPr/>
          <a:lstStyle/>
          <a:p>
            <a:pPr rtl="0"/>
            <a:fld id="{F470E458-E7C2-4395-B75D-476A174CEE45}" type="slidenum">
              <a:rPr lang="vi-VN" noProof="0" smtClean="0"/>
              <a:pPr rtl="0"/>
              <a:t>13</a:t>
            </a:fld>
            <a:endParaRPr lang="vi-VN" noProof="0" dirty="0"/>
          </a:p>
        </p:txBody>
      </p:sp>
      <p:sp>
        <p:nvSpPr>
          <p:cNvPr id="3" name="Hộp Văn bản 2">
            <a:extLst>
              <a:ext uri="{FF2B5EF4-FFF2-40B4-BE49-F238E27FC236}">
                <a16:creationId xmlns:a16="http://schemas.microsoft.com/office/drawing/2014/main" id="{272374D8-3DA6-4304-9653-75887F0222D2}"/>
              </a:ext>
            </a:extLst>
          </p:cNvPr>
          <p:cNvSpPr txBox="1"/>
          <p:nvPr/>
        </p:nvSpPr>
        <p:spPr>
          <a:xfrm>
            <a:off x="710513" y="932416"/>
            <a:ext cx="11155680" cy="4524315"/>
          </a:xfrm>
          <a:prstGeom prst="rect">
            <a:avLst/>
          </a:prstGeom>
          <a:noFill/>
        </p:spPr>
        <p:txBody>
          <a:bodyPr wrap="square" rtlCol="0">
            <a:spAutoFit/>
          </a:bodyPr>
          <a:lstStyle/>
          <a:p>
            <a:pPr lvl="1"/>
            <a:r>
              <a:rPr lang="en-US" b="1" dirty="0">
                <a:latin typeface="Arial" panose="020B0604020202020204" pitchFamily="34" charset="0"/>
                <a:cs typeface="Arial" panose="020B0604020202020204" pitchFamily="34" charset="0"/>
              </a:rPr>
              <a:t>-</a:t>
            </a:r>
            <a:r>
              <a:rPr lang="vi-VN" b="1" dirty="0">
                <a:latin typeface="Arial" panose="020B0604020202020204" pitchFamily="34" charset="0"/>
                <a:cs typeface="Arial" panose="020B0604020202020204" pitchFamily="34" charset="0"/>
              </a:rPr>
              <a:t>NHANVIEN</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MANV</a:t>
            </a:r>
            <a:r>
              <a:rPr lang="en-US" dirty="0">
                <a:latin typeface="Arial" panose="020B0604020202020204" pitchFamily="34" charset="0"/>
                <a:cs typeface="Arial" panose="020B0604020202020204" pitchFamily="34" charset="0"/>
              </a:rPr>
              <a:t>, TENNV, NGAYSINH, GIOITINH, DIACHI, SODT, SOCMND, </a:t>
            </a:r>
            <a:r>
              <a:rPr lang="en-US" u="sng" dirty="0">
                <a:latin typeface="Arial" panose="020B0604020202020204" pitchFamily="34" charset="0"/>
                <a:cs typeface="Arial" panose="020B0604020202020204" pitchFamily="34" charset="0"/>
              </a:rPr>
              <a:t>MABP</a:t>
            </a:r>
            <a:r>
              <a:rPr lang="en-US" dirty="0">
                <a:latin typeface="Arial" panose="020B0604020202020204" pitchFamily="34" charset="0"/>
                <a:cs typeface="Arial" panose="020B0604020202020204" pitchFamily="34" charset="0"/>
              </a:rPr>
              <a:t>, NGAYVAOLAM, LUONG)</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-NHACUNGCAP</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MANHACC</a:t>
            </a:r>
            <a:r>
              <a:rPr lang="en-US" dirty="0">
                <a:latin typeface="Arial" panose="020B0604020202020204" pitchFamily="34" charset="0"/>
                <a:cs typeface="Arial" panose="020B0604020202020204" pitchFamily="34" charset="0"/>
              </a:rPr>
              <a:t>, TENNHACC, SODT, DIACHI, TENNGUOILH, THONGTINKHAC)</a:t>
            </a:r>
            <a:endParaRPr lang="vi-VN" dirty="0">
              <a:latin typeface="Arial" panose="020B0604020202020204" pitchFamily="34" charset="0"/>
              <a:cs typeface="Arial" panose="020B0604020202020204" pitchFamily="34" charset="0"/>
            </a:endParaRPr>
          </a:p>
          <a:p>
            <a:pPr lvl="1"/>
            <a:r>
              <a:rPr lang="fr-FR" b="1" dirty="0">
                <a:latin typeface="Arial" panose="020B0604020202020204" pitchFamily="34" charset="0"/>
                <a:cs typeface="Arial" panose="020B0604020202020204" pitchFamily="34" charset="0"/>
              </a:rPr>
              <a:t>-TIENNGHI</a:t>
            </a:r>
            <a:r>
              <a:rPr lang="fr-FR" dirty="0">
                <a:latin typeface="Arial" panose="020B0604020202020204" pitchFamily="34" charset="0"/>
                <a:cs typeface="Arial" panose="020B0604020202020204" pitchFamily="34" charset="0"/>
              </a:rPr>
              <a:t> (</a:t>
            </a:r>
            <a:r>
              <a:rPr lang="fr-FR" u="sng" dirty="0">
                <a:latin typeface="Arial" panose="020B0604020202020204" pitchFamily="34" charset="0"/>
                <a:cs typeface="Arial" panose="020B0604020202020204" pitchFamily="34" charset="0"/>
              </a:rPr>
              <a:t>MATN</a:t>
            </a:r>
            <a:r>
              <a:rPr lang="fr-FR" dirty="0">
                <a:latin typeface="Arial" panose="020B0604020202020204" pitchFamily="34" charset="0"/>
                <a:cs typeface="Arial" panose="020B0604020202020204" pitchFamily="34" charset="0"/>
              </a:rPr>
              <a:t>, TENTN, TINHTRANG, SOLUONGHIENCO)</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-HANG</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MAHANG</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MAKHO</a:t>
            </a:r>
            <a:r>
              <a:rPr lang="en-US" dirty="0">
                <a:latin typeface="Arial" panose="020B0604020202020204" pitchFamily="34" charset="0"/>
                <a:cs typeface="Arial" panose="020B0604020202020204" pitchFamily="34" charset="0"/>
              </a:rPr>
              <a:t>, TENHANG, DONVITINH, GIA, SOLUONG, MOTA)</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-KHO</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MAKHO</a:t>
            </a:r>
            <a:r>
              <a:rPr lang="en-US" dirty="0">
                <a:latin typeface="Arial" panose="020B0604020202020204" pitchFamily="34" charset="0"/>
                <a:cs typeface="Arial" panose="020B0604020202020204" pitchFamily="34" charset="0"/>
              </a:rPr>
              <a:t>, TENKHO, VITRI, MOTA)</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-PHIEUNHAPHANG </a:t>
            </a:r>
            <a:r>
              <a:rPr lang="en-US" dirty="0">
                <a:latin typeface="Arial" panose="020B0604020202020204" pitchFamily="34" charset="0"/>
                <a:cs typeface="Arial" panose="020B0604020202020204" pitchFamily="34" charset="0"/>
              </a:rPr>
              <a:t>(</a:t>
            </a:r>
            <a:r>
              <a:rPr lang="en-US" u="sng" dirty="0">
                <a:latin typeface="Arial" panose="020B0604020202020204" pitchFamily="34" charset="0"/>
                <a:cs typeface="Arial" panose="020B0604020202020204" pitchFamily="34" charset="0"/>
              </a:rPr>
              <a:t>MAPHIEUNHAP</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MANHACC</a:t>
            </a:r>
            <a:r>
              <a:rPr lang="en-US" dirty="0">
                <a:latin typeface="Arial" panose="020B0604020202020204" pitchFamily="34" charset="0"/>
                <a:cs typeface="Arial" panose="020B0604020202020204" pitchFamily="34" charset="0"/>
              </a:rPr>
              <a:t>, THOIGIANNHAP, </a:t>
            </a:r>
            <a:r>
              <a:rPr lang="en-US" u="sng" dirty="0">
                <a:latin typeface="Arial" panose="020B0604020202020204" pitchFamily="34" charset="0"/>
                <a:cs typeface="Arial" panose="020B0604020202020204" pitchFamily="34" charset="0"/>
              </a:rPr>
              <a:t>NHANVIENNHAP</a:t>
            </a:r>
            <a:r>
              <a:rPr lang="en-US" dirty="0">
                <a:latin typeface="Arial" panose="020B0604020202020204" pitchFamily="34" charset="0"/>
                <a:cs typeface="Arial" panose="020B0604020202020204" pitchFamily="34" charset="0"/>
              </a:rPr>
              <a:t>, TONGSOTIEN)</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-PHIEUNHAPDICHVU</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MAPHIEUNHAP</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MANHACC</a:t>
            </a:r>
            <a:r>
              <a:rPr lang="en-US" dirty="0">
                <a:latin typeface="Arial" panose="020B0604020202020204" pitchFamily="34" charset="0"/>
                <a:cs typeface="Arial" panose="020B0604020202020204" pitchFamily="34" charset="0"/>
              </a:rPr>
              <a:t>, THOIGIANNHAP, </a:t>
            </a:r>
            <a:r>
              <a:rPr lang="en-US" u="sng" dirty="0">
                <a:latin typeface="Arial" panose="020B0604020202020204" pitchFamily="34" charset="0"/>
                <a:cs typeface="Arial" panose="020B0604020202020204" pitchFamily="34" charset="0"/>
              </a:rPr>
              <a:t>NHANVIENNHAP</a:t>
            </a:r>
            <a:r>
              <a:rPr lang="en-US" dirty="0">
                <a:latin typeface="Arial" panose="020B0604020202020204" pitchFamily="34" charset="0"/>
                <a:cs typeface="Arial" panose="020B0604020202020204" pitchFamily="34" charset="0"/>
              </a:rPr>
              <a:t>, TONGSOTIEN)</a:t>
            </a:r>
            <a:endParaRPr lang="vi-VN" dirty="0">
              <a:latin typeface="Arial" panose="020B0604020202020204" pitchFamily="34" charset="0"/>
              <a:cs typeface="Arial" panose="020B0604020202020204" pitchFamily="34" charset="0"/>
            </a:endParaRPr>
          </a:p>
          <a:p>
            <a:pPr lvl="1"/>
            <a:r>
              <a:rPr lang="en-US" b="1" dirty="0">
                <a:latin typeface="Arial" panose="020B0604020202020204" pitchFamily="34" charset="0"/>
                <a:cs typeface="Arial" panose="020B0604020202020204" pitchFamily="34" charset="0"/>
              </a:rPr>
              <a:t>-PHIEUNHAPTIENNGHI</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MAPHIEUNHAP</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MANHACC</a:t>
            </a:r>
            <a:r>
              <a:rPr lang="en-US" dirty="0">
                <a:latin typeface="Arial" panose="020B0604020202020204" pitchFamily="34" charset="0"/>
                <a:cs typeface="Arial" panose="020B0604020202020204" pitchFamily="34" charset="0"/>
              </a:rPr>
              <a:t>, THOIGIANNHAP, </a:t>
            </a:r>
            <a:r>
              <a:rPr lang="en-US" u="sng" dirty="0">
                <a:latin typeface="Arial" panose="020B0604020202020204" pitchFamily="34" charset="0"/>
                <a:cs typeface="Arial" panose="020B0604020202020204" pitchFamily="34" charset="0"/>
              </a:rPr>
              <a:t>NHANVIENNHAP</a:t>
            </a:r>
            <a:r>
              <a:rPr lang="en-US" dirty="0">
                <a:latin typeface="Arial" panose="020B0604020202020204" pitchFamily="34" charset="0"/>
                <a:cs typeface="Arial" panose="020B0604020202020204" pitchFamily="34" charset="0"/>
              </a:rPr>
              <a:t>, TONGSOTIEN)</a:t>
            </a:r>
          </a:p>
          <a:p>
            <a:pPr lvl="1"/>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CT_PHIEUNHAPHANG(</a:t>
            </a:r>
            <a:r>
              <a:rPr lang="en-US" dirty="0">
                <a:latin typeface="Arial" panose="020B0604020202020204" pitchFamily="34" charset="0"/>
                <a:cs typeface="Arial" panose="020B0604020202020204" pitchFamily="34" charset="0"/>
              </a:rPr>
              <a:t>MAPHIEUNHAP,MAHANG,SOLUONG)</a:t>
            </a:r>
          </a:p>
          <a:p>
            <a:pPr lvl="1"/>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CT_PHIEUNHAPTIENNGHI(</a:t>
            </a:r>
            <a:r>
              <a:rPr lang="en-US" dirty="0">
                <a:latin typeface="Arial" panose="020B0604020202020204" pitchFamily="34" charset="0"/>
                <a:cs typeface="Arial" panose="020B0604020202020204" pitchFamily="34" charset="0"/>
              </a:rPr>
              <a:t>MAPHIEUNHAP,MATN,SOLUONG)</a:t>
            </a:r>
          </a:p>
          <a:p>
            <a:pPr lvl="1"/>
            <a:r>
              <a:rPr lang="en-US" dirty="0">
                <a:latin typeface="Arial" panose="020B0604020202020204" pitchFamily="34" charset="0"/>
                <a:cs typeface="Arial" panose="020B0604020202020204" pitchFamily="34" charset="0"/>
              </a:rPr>
              <a:t>-</a:t>
            </a:r>
            <a:r>
              <a:rPr lang="en-US" b="1" dirty="0">
                <a:latin typeface="Arial" panose="020B0604020202020204" pitchFamily="34" charset="0"/>
                <a:cs typeface="Arial" panose="020B0604020202020204" pitchFamily="34" charset="0"/>
              </a:rPr>
              <a:t>CT_PHIEUNHAPDICHVU(</a:t>
            </a:r>
            <a:r>
              <a:rPr lang="en-US" dirty="0">
                <a:latin typeface="Arial" panose="020B0604020202020204" pitchFamily="34" charset="0"/>
                <a:cs typeface="Arial" panose="020B0604020202020204" pitchFamily="34" charset="0"/>
              </a:rPr>
              <a:t>MAPHIEUNHAP,MADV,SOLUONG)</a:t>
            </a:r>
            <a:endParaRPr lang="vi-VN" dirty="0">
              <a:latin typeface="Arial" panose="020B0604020202020204" pitchFamily="34" charset="0"/>
              <a:cs typeface="Arial" panose="020B0604020202020204" pitchFamily="34" charset="0"/>
            </a:endParaRPr>
          </a:p>
          <a:p>
            <a:endParaRPr lang="vi-VN" dirty="0"/>
          </a:p>
        </p:txBody>
      </p:sp>
    </p:spTree>
    <p:extLst>
      <p:ext uri="{BB962C8B-B14F-4D97-AF65-F5344CB8AC3E}">
        <p14:creationId xmlns:p14="http://schemas.microsoft.com/office/powerpoint/2010/main" val="84706114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0D4DA957-2B5E-44E4-A6C9-3B41C3749835}"/>
              </a:ext>
            </a:extLst>
          </p:cNvPr>
          <p:cNvSpPr>
            <a:spLocks noGrp="1"/>
          </p:cNvSpPr>
          <p:nvPr>
            <p:ph type="sldNum" sz="quarter" idx="12"/>
          </p:nvPr>
        </p:nvSpPr>
        <p:spPr/>
        <p:txBody>
          <a:bodyPr/>
          <a:lstStyle/>
          <a:p>
            <a:pPr rtl="0"/>
            <a:fld id="{F470E458-E7C2-4395-B75D-476A174CEE45}" type="slidenum">
              <a:rPr lang="vi-VN" noProof="0" smtClean="0"/>
              <a:pPr rtl="0"/>
              <a:t>14</a:t>
            </a:fld>
            <a:endParaRPr lang="vi-VN" noProof="0" dirty="0"/>
          </a:p>
        </p:txBody>
      </p:sp>
      <p:sp>
        <p:nvSpPr>
          <p:cNvPr id="6" name="Hộp Văn bản 5">
            <a:extLst>
              <a:ext uri="{FF2B5EF4-FFF2-40B4-BE49-F238E27FC236}">
                <a16:creationId xmlns:a16="http://schemas.microsoft.com/office/drawing/2014/main" id="{9138F034-28C8-4EBB-86AE-0AA88207E831}"/>
              </a:ext>
            </a:extLst>
          </p:cNvPr>
          <p:cNvSpPr txBox="1"/>
          <p:nvPr/>
        </p:nvSpPr>
        <p:spPr>
          <a:xfrm>
            <a:off x="0" y="0"/>
            <a:ext cx="12192000" cy="6858000"/>
          </a:xfrm>
          <a:prstGeom prst="rect">
            <a:avLst/>
          </a:pr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endParaRPr lang="vi-VN"/>
          </a:p>
        </p:txBody>
      </p:sp>
      <p:pic>
        <p:nvPicPr>
          <p:cNvPr id="9" name="Hình ảnh 8">
            <a:extLst>
              <a:ext uri="{FF2B5EF4-FFF2-40B4-BE49-F238E27FC236}">
                <a16:creationId xmlns:a16="http://schemas.microsoft.com/office/drawing/2014/main" id="{86B8C0D0-443F-4BD0-BCA9-3B0572CD9C46}"/>
              </a:ext>
            </a:extLst>
          </p:cNvPr>
          <p:cNvPicPr/>
          <p:nvPr/>
        </p:nvPicPr>
        <p:blipFill>
          <a:blip r:embed="rId2">
            <a:extLst>
              <a:ext uri="{28A0092B-C50C-407E-A947-70E740481C1C}">
                <a14:useLocalDpi xmlns:a14="http://schemas.microsoft.com/office/drawing/2010/main" val="0"/>
              </a:ext>
            </a:extLst>
          </a:blip>
          <a:stretch>
            <a:fillRect/>
          </a:stretch>
        </p:blipFill>
        <p:spPr>
          <a:xfrm>
            <a:off x="548640" y="219456"/>
            <a:ext cx="10917936" cy="6528816"/>
          </a:xfrm>
          <a:prstGeom prst="rect">
            <a:avLst/>
          </a:prstGeom>
        </p:spPr>
      </p:pic>
    </p:spTree>
    <p:extLst>
      <p:ext uri="{BB962C8B-B14F-4D97-AF65-F5344CB8AC3E}">
        <p14:creationId xmlns:p14="http://schemas.microsoft.com/office/powerpoint/2010/main" val="42437988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7BE57275-89D9-4F29-824A-B3D581B509F0}"/>
              </a:ext>
            </a:extLst>
          </p:cNvPr>
          <p:cNvSpPr>
            <a:spLocks noGrp="1"/>
          </p:cNvSpPr>
          <p:nvPr>
            <p:ph type="sldNum" sz="quarter" idx="12"/>
          </p:nvPr>
        </p:nvSpPr>
        <p:spPr/>
        <p:txBody>
          <a:bodyPr/>
          <a:lstStyle/>
          <a:p>
            <a:pPr rtl="0"/>
            <a:fld id="{F470E458-E7C2-4395-B75D-476A174CEE45}" type="slidenum">
              <a:rPr lang="vi-VN" noProof="0" smtClean="0"/>
              <a:pPr rtl="0"/>
              <a:t>15</a:t>
            </a:fld>
            <a:endParaRPr lang="vi-VN" noProof="0" dirty="0"/>
          </a:p>
        </p:txBody>
      </p:sp>
      <p:pic>
        <p:nvPicPr>
          <p:cNvPr id="9" name="Hình ảnh 8">
            <a:extLst>
              <a:ext uri="{FF2B5EF4-FFF2-40B4-BE49-F238E27FC236}">
                <a16:creationId xmlns:a16="http://schemas.microsoft.com/office/drawing/2014/main" id="{6183E0F7-B837-4CE2-9C8B-A8056F123AC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2275702" cy="6858000"/>
          </a:xfrm>
          <a:prstGeom prst="rect">
            <a:avLst/>
          </a:prstGeom>
        </p:spPr>
      </p:pic>
      <p:sp>
        <p:nvSpPr>
          <p:cNvPr id="10" name="Hộp Văn bản 9">
            <a:extLst>
              <a:ext uri="{FF2B5EF4-FFF2-40B4-BE49-F238E27FC236}">
                <a16:creationId xmlns:a16="http://schemas.microsoft.com/office/drawing/2014/main" id="{2B760F75-AFA5-4100-AE22-FF8B6D2013F7}"/>
              </a:ext>
            </a:extLst>
          </p:cNvPr>
          <p:cNvSpPr txBox="1"/>
          <p:nvPr/>
        </p:nvSpPr>
        <p:spPr>
          <a:xfrm>
            <a:off x="3178479" y="5444264"/>
            <a:ext cx="5835041" cy="553998"/>
          </a:xfrm>
          <a:prstGeom prst="rect">
            <a:avLst/>
          </a:prstGeom>
          <a:noFill/>
        </p:spPr>
        <p:txBody>
          <a:bodyPr wrap="square" rtlCol="0">
            <a:spAutoFit/>
          </a:bodyPr>
          <a:lstStyle/>
          <a:p>
            <a:r>
              <a:rPr lang="vi-VN" sz="3000" b="1">
                <a:solidFill>
                  <a:srgbClr val="FFFFFF"/>
                </a:solidFill>
              </a:rPr>
              <a:t>__________HẾT__________</a:t>
            </a:r>
          </a:p>
        </p:txBody>
      </p:sp>
    </p:spTree>
    <p:extLst>
      <p:ext uri="{BB962C8B-B14F-4D97-AF65-F5344CB8AC3E}">
        <p14:creationId xmlns:p14="http://schemas.microsoft.com/office/powerpoint/2010/main" val="3930468068"/>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9D248FAE-8ADF-4DC1-84B7-B8B13294191D}"/>
              </a:ext>
            </a:extLst>
          </p:cNvPr>
          <p:cNvSpPr>
            <a:spLocks noGrp="1"/>
          </p:cNvSpPr>
          <p:nvPr>
            <p:ph type="sldNum" sz="quarter" idx="12"/>
          </p:nvPr>
        </p:nvSpPr>
        <p:spPr>
          <a:xfrm>
            <a:off x="11084011" y="5959115"/>
            <a:ext cx="284206" cy="404614"/>
          </a:xfrm>
        </p:spPr>
        <p:txBody>
          <a:bodyPr/>
          <a:lstStyle/>
          <a:p>
            <a:pPr rtl="0"/>
            <a:fld id="{F470E458-E7C2-4395-B75D-476A174CEE45}" type="slidenum">
              <a:rPr lang="vi-VN" noProof="0" smtClean="0"/>
              <a:t>2</a:t>
            </a:fld>
            <a:endParaRPr lang="vi-VN" noProof="0" dirty="0"/>
          </a:p>
        </p:txBody>
      </p:sp>
      <p:sp>
        <p:nvSpPr>
          <p:cNvPr id="3" name="Hộp Văn bản 2">
            <a:extLst>
              <a:ext uri="{FF2B5EF4-FFF2-40B4-BE49-F238E27FC236}">
                <a16:creationId xmlns:a16="http://schemas.microsoft.com/office/drawing/2014/main" id="{22C9C289-E722-4C38-9DF4-FEFA627B09C8}"/>
              </a:ext>
            </a:extLst>
          </p:cNvPr>
          <p:cNvSpPr txBox="1"/>
          <p:nvPr/>
        </p:nvSpPr>
        <p:spPr>
          <a:xfrm>
            <a:off x="337185" y="1491091"/>
            <a:ext cx="11517630" cy="2677656"/>
          </a:xfrm>
          <a:prstGeom prst="rect">
            <a:avLst/>
          </a:prstGeom>
          <a:noFill/>
        </p:spPr>
        <p:txBody>
          <a:bodyPr wrap="square" rtlCol="0">
            <a:spAutoFit/>
          </a:bodyPr>
          <a:lstStyle/>
          <a:p>
            <a:pPr algn="ctr"/>
            <a:r>
              <a:rPr lang="vi-VN" sz="2800" b="1" dirty="0">
                <a:latin typeface="Arial" panose="020B0604020202020204" pitchFamily="34" charset="0"/>
                <a:cs typeface="Arial" panose="020B0604020202020204" pitchFamily="34" charset="0"/>
              </a:rPr>
              <a:t>NỘI DUNG</a:t>
            </a:r>
          </a:p>
          <a:p>
            <a:pPr algn="ctr"/>
            <a:endParaRPr lang="vi-VN" sz="2800" b="1" dirty="0">
              <a:latin typeface="Arial" panose="020B0604020202020204" pitchFamily="34" charset="0"/>
              <a:cs typeface="Arial" panose="020B0604020202020204" pitchFamily="34" charset="0"/>
            </a:endParaRPr>
          </a:p>
          <a:p>
            <a:pPr marL="2400300" lvl="4" indent="-571500">
              <a:buFont typeface="+mj-lt"/>
              <a:buAutoNum type="romanUcPeriod"/>
            </a:pPr>
            <a:r>
              <a:rPr lang="vi-VN" sz="2800" b="1" dirty="0">
                <a:latin typeface="Arial" panose="020B0604020202020204" pitchFamily="34" charset="0"/>
                <a:cs typeface="Arial" panose="020B0604020202020204" pitchFamily="34" charset="0"/>
              </a:rPr>
              <a:t>Mô tả bài toán quản lí khách sạn.</a:t>
            </a:r>
          </a:p>
          <a:p>
            <a:pPr marL="2400300" lvl="4" indent="-571500">
              <a:buFont typeface="+mj-lt"/>
              <a:buAutoNum type="romanUcPeriod"/>
            </a:pPr>
            <a:r>
              <a:rPr lang="en-US" sz="2800" b="1" dirty="0" err="1">
                <a:latin typeface="Arial" panose="020B0604020202020204" pitchFamily="34" charset="0"/>
                <a:cs typeface="Arial" panose="020B0604020202020204" pitchFamily="34" charset="0"/>
              </a:rPr>
              <a:t>Mối</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quan</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hệ</a:t>
            </a:r>
            <a:r>
              <a:rPr lang="vi-VN" sz="2800" b="1" dirty="0">
                <a:latin typeface="Arial" panose="020B0604020202020204" pitchFamily="34" charset="0"/>
                <a:cs typeface="Arial" panose="020B0604020202020204" pitchFamily="34" charset="0"/>
              </a:rPr>
              <a:t>.</a:t>
            </a:r>
          </a:p>
          <a:p>
            <a:pPr marL="2400300" lvl="4" indent="-571500">
              <a:buFont typeface="+mj-lt"/>
              <a:buAutoNum type="romanUcPeriod"/>
            </a:pPr>
            <a:r>
              <a:rPr lang="vi-VN" sz="2800" b="1" dirty="0">
                <a:latin typeface="Arial" panose="020B0604020202020204" pitchFamily="34" charset="0"/>
                <a:cs typeface="Arial" panose="020B0604020202020204" pitchFamily="34" charset="0"/>
              </a:rPr>
              <a:t>Mô hình </a:t>
            </a:r>
            <a:r>
              <a:rPr lang="en-US" sz="2800" b="1" dirty="0" err="1">
                <a:latin typeface="Arial" panose="020B0604020202020204" pitchFamily="34" charset="0"/>
                <a:cs typeface="Arial" panose="020B0604020202020204" pitchFamily="34" charset="0"/>
              </a:rPr>
              <a:t>erd</a:t>
            </a:r>
            <a:r>
              <a:rPr lang="vi-VN" sz="2800" b="1" dirty="0">
                <a:latin typeface="Arial" panose="020B0604020202020204" pitchFamily="34" charset="0"/>
                <a:cs typeface="Arial" panose="020B0604020202020204" pitchFamily="34" charset="0"/>
              </a:rPr>
              <a:t>.</a:t>
            </a:r>
          </a:p>
          <a:p>
            <a:pPr marL="2400300" lvl="4" indent="-571500">
              <a:buFont typeface="+mj-lt"/>
              <a:buAutoNum type="romanUcPeriod"/>
            </a:pPr>
            <a:r>
              <a:rPr lang="vi-VN" sz="2800" b="1" dirty="0">
                <a:latin typeface="Arial" panose="020B0604020202020204" pitchFamily="34" charset="0"/>
                <a:cs typeface="Arial" panose="020B0604020202020204" pitchFamily="34" charset="0"/>
              </a:rPr>
              <a:t>Tạo mối liên kết giữ các thực thể và Relationships.</a:t>
            </a:r>
          </a:p>
        </p:txBody>
      </p:sp>
    </p:spTree>
    <p:extLst>
      <p:ext uri="{BB962C8B-B14F-4D97-AF65-F5344CB8AC3E}">
        <p14:creationId xmlns:p14="http://schemas.microsoft.com/office/powerpoint/2010/main" val="1557682980"/>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6E409947-4A3C-4524-A7E3-DBDF9398D0D7}"/>
              </a:ext>
            </a:extLst>
          </p:cNvPr>
          <p:cNvSpPr>
            <a:spLocks noGrp="1"/>
          </p:cNvSpPr>
          <p:nvPr>
            <p:ph type="sldNum" sz="quarter" idx="12"/>
          </p:nvPr>
        </p:nvSpPr>
        <p:spPr>
          <a:xfrm>
            <a:off x="10168206" y="5950564"/>
            <a:ext cx="1197219" cy="404614"/>
          </a:xfrm>
        </p:spPr>
        <p:txBody>
          <a:bodyPr/>
          <a:lstStyle/>
          <a:p>
            <a:pPr rtl="0"/>
            <a:fld id="{F470E458-E7C2-4395-B75D-476A174CEE45}" type="slidenum">
              <a:rPr lang="vi-VN" noProof="0" smtClean="0"/>
              <a:t>3</a:t>
            </a:fld>
            <a:endParaRPr lang="vi-VN" noProof="0" dirty="0"/>
          </a:p>
        </p:txBody>
      </p:sp>
      <p:sp>
        <p:nvSpPr>
          <p:cNvPr id="3" name="Hộp Văn bản 2">
            <a:extLst>
              <a:ext uri="{FF2B5EF4-FFF2-40B4-BE49-F238E27FC236}">
                <a16:creationId xmlns:a16="http://schemas.microsoft.com/office/drawing/2014/main" id="{DB587017-7F24-470F-AF9F-5FCD60BF93B6}"/>
              </a:ext>
            </a:extLst>
          </p:cNvPr>
          <p:cNvSpPr txBox="1"/>
          <p:nvPr/>
        </p:nvSpPr>
        <p:spPr>
          <a:xfrm>
            <a:off x="666555" y="502822"/>
            <a:ext cx="11356683" cy="5847755"/>
          </a:xfrm>
          <a:prstGeom prst="rect">
            <a:avLst/>
          </a:prstGeom>
          <a:noFill/>
        </p:spPr>
        <p:txBody>
          <a:bodyPr wrap="square" rtlCol="0">
            <a:spAutoFit/>
          </a:bodyPr>
          <a:lstStyle/>
          <a:p>
            <a:r>
              <a:rPr lang="vi-VN" sz="3000" b="1" dirty="0">
                <a:solidFill>
                  <a:srgbClr val="C00000"/>
                </a:solidFill>
                <a:latin typeface="Arial" panose="020B0604020202020204" pitchFamily="34" charset="0"/>
                <a:cs typeface="Arial" panose="020B0604020202020204" pitchFamily="34" charset="0"/>
              </a:rPr>
              <a:t>1. Mô tả bài toán:</a:t>
            </a:r>
          </a:p>
          <a:p>
            <a:pPr lvl="1"/>
            <a:r>
              <a:rPr lang="vi-VN" sz="2400" b="1" dirty="0">
                <a:latin typeface="Arial" panose="020B0604020202020204" pitchFamily="34" charset="0"/>
                <a:cs typeface="Arial" panose="020B0604020202020204" pitchFamily="34" charset="0"/>
              </a:rPr>
              <a:t>2.1.Quản lí thuê, trả phòng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Khi khách đến thuê đặt phòng, bộ phận quản lí thuê sẽ kiểm tra yêu cầu của khách, nếu yêu cầu đáp ứng không được thì đưa ra thông báo từ chối, nếu được thì lập phiếu thuê cho khách hàng.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Thông tin trên phiếu thuê gồm có:</a:t>
            </a:r>
            <a:r>
              <a:rPr lang="en-US" sz="2000" u="sng" dirty="0"/>
              <a:t> </a:t>
            </a:r>
            <a:r>
              <a:rPr lang="en-US" sz="2000" dirty="0" err="1"/>
              <a:t>mã</a:t>
            </a:r>
            <a:r>
              <a:rPr lang="en-US" sz="2000" dirty="0"/>
              <a:t> </a:t>
            </a:r>
            <a:r>
              <a:rPr lang="en-US" sz="2000" dirty="0" err="1"/>
              <a:t>phiếu</a:t>
            </a:r>
            <a:r>
              <a:rPr lang="en-US" sz="2000" dirty="0"/>
              <a:t> </a:t>
            </a:r>
            <a:r>
              <a:rPr lang="en-US" sz="2000" dirty="0" err="1"/>
              <a:t>thuê,ngày</a:t>
            </a:r>
            <a:r>
              <a:rPr lang="en-US" sz="2000" dirty="0"/>
              <a:t> </a:t>
            </a:r>
            <a:r>
              <a:rPr lang="en-US" sz="2000" dirty="0" err="1"/>
              <a:t>lập</a:t>
            </a:r>
            <a:r>
              <a:rPr lang="en-US" sz="2000" dirty="0"/>
              <a:t>, </a:t>
            </a:r>
            <a:r>
              <a:rPr lang="en-US" sz="2000" u="sng" dirty="0" err="1"/>
              <a:t>mã</a:t>
            </a:r>
            <a:r>
              <a:rPr lang="en-US" sz="2000" u="sng" dirty="0"/>
              <a:t> </a:t>
            </a:r>
            <a:r>
              <a:rPr lang="en-US" sz="2000" u="sng" dirty="0" err="1"/>
              <a:t>khách</a:t>
            </a:r>
            <a:r>
              <a:rPr lang="en-US" sz="2000" u="sng" dirty="0"/>
              <a:t> </a:t>
            </a:r>
            <a:r>
              <a:rPr lang="en-US" sz="2000" u="sng" dirty="0" err="1"/>
              <a:t>hang</a:t>
            </a:r>
            <a:r>
              <a:rPr lang="en-US" sz="2000" dirty="0" err="1"/>
              <a:t>,so</a:t>
            </a:r>
            <a:r>
              <a:rPr lang="en-US" sz="2000" dirty="0"/>
              <a:t> </a:t>
            </a:r>
            <a:r>
              <a:rPr lang="en-US" sz="2000" dirty="0" err="1"/>
              <a:t>phong</a:t>
            </a:r>
            <a:r>
              <a:rPr lang="en-US" sz="2000" dirty="0"/>
              <a:t>, </a:t>
            </a:r>
            <a:r>
              <a:rPr lang="en-US" sz="2000" dirty="0" err="1"/>
              <a:t>ngày</a:t>
            </a:r>
            <a:r>
              <a:rPr lang="en-US" sz="2000" dirty="0"/>
              <a:t> </a:t>
            </a:r>
            <a:r>
              <a:rPr lang="en-US" sz="2000" dirty="0" err="1"/>
              <a:t>đăng</a:t>
            </a:r>
            <a:r>
              <a:rPr lang="en-US" sz="2000" dirty="0"/>
              <a:t> </a:t>
            </a:r>
            <a:r>
              <a:rPr lang="en-US" sz="2000" dirty="0" err="1"/>
              <a:t>ký,số</a:t>
            </a:r>
            <a:r>
              <a:rPr lang="en-US" sz="2000" dirty="0"/>
              <a:t> </a:t>
            </a:r>
            <a:r>
              <a:rPr lang="en-US" sz="2000" dirty="0" err="1"/>
              <a:t>người,ngày</a:t>
            </a:r>
            <a:r>
              <a:rPr lang="en-US" sz="2000" dirty="0"/>
              <a:t> </a:t>
            </a:r>
            <a:r>
              <a:rPr lang="en-US" sz="2000" dirty="0" err="1"/>
              <a:t>đến</a:t>
            </a:r>
            <a:r>
              <a:rPr lang="en-US" sz="2000" dirty="0"/>
              <a:t> ,</a:t>
            </a:r>
            <a:r>
              <a:rPr lang="en-US" sz="2000" dirty="0" err="1"/>
              <a:t>ngày</a:t>
            </a:r>
            <a:r>
              <a:rPr lang="en-US" sz="2000" dirty="0"/>
              <a:t> </a:t>
            </a:r>
            <a:r>
              <a:rPr lang="en-US" sz="2000" dirty="0" err="1"/>
              <a:t>đi</a:t>
            </a:r>
            <a:r>
              <a:rPr lang="en-US" sz="2000" dirty="0"/>
              <a:t>.</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Khách hàng có thể thuê nhiều phòng khi có nhu cầu thuê phòng , mỗi lần thuê sẽ có 1 phiếu thuê được lập. Khi khách hàng trả phòng sẽ lập hóa đơn thanh toán cho khách hàng.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Thông tin trên hóa đơn gồm: mã hóa đơn, mã phiếu thuê, </a:t>
            </a:r>
            <a:r>
              <a:rPr lang="en-US" sz="2000" dirty="0" err="1">
                <a:latin typeface="Arial" panose="020B0604020202020204" pitchFamily="34" charset="0"/>
                <a:cs typeface="Arial" panose="020B0604020202020204" pitchFamily="34" charset="0"/>
              </a:rPr>
              <a:t>mã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khách</a:t>
            </a:r>
            <a:r>
              <a:rPr lang="en-US" sz="2000" dirty="0">
                <a:latin typeface="Arial" panose="020B0604020202020204" pitchFamily="34" charset="0"/>
                <a:cs typeface="Arial" panose="020B0604020202020204" pitchFamily="34" charset="0"/>
              </a:rPr>
              <a:t> hang, </a:t>
            </a:r>
            <a:r>
              <a:rPr lang="vi-VN" sz="2000" dirty="0">
                <a:latin typeface="Arial" panose="020B0604020202020204" pitchFamily="34" charset="0"/>
                <a:cs typeface="Arial" panose="020B0604020202020204" pitchFamily="34" charset="0"/>
              </a:rPr>
              <a:t>tổng tiền </a:t>
            </a:r>
            <a:r>
              <a:rPr lang="en-US" sz="2000" dirty="0" err="1">
                <a:latin typeface="Arial" panose="020B0604020202020204" pitchFamily="34" charset="0"/>
                <a:cs typeface="Arial" panose="020B0604020202020204" pitchFamily="34" charset="0"/>
              </a:rPr>
              <a:t>phòng</a:t>
            </a:r>
            <a:r>
              <a:rPr lang="vi-VN" sz="2000" dirty="0">
                <a:latin typeface="Arial" panose="020B0604020202020204" pitchFamily="34" charset="0"/>
                <a:cs typeface="Arial" panose="020B0604020202020204" pitchFamily="34" charset="0"/>
              </a:rPr>
              <a:t>, tổng tiền thanh toán, ghi chú.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Hóa đơn được lập gồm 2 bảng, 1 bản cho khách 1 bản lưu lại. </a:t>
            </a:r>
          </a:p>
          <a:p>
            <a:endParaRPr lang="vi-VN" sz="2000" b="1" dirty="0"/>
          </a:p>
        </p:txBody>
      </p:sp>
    </p:spTree>
    <p:extLst>
      <p:ext uri="{BB962C8B-B14F-4D97-AF65-F5344CB8AC3E}">
        <p14:creationId xmlns:p14="http://schemas.microsoft.com/office/powerpoint/2010/main" val="84244333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F636F763-93DB-4952-A8BD-A6B68B7B4D95}"/>
              </a:ext>
            </a:extLst>
          </p:cNvPr>
          <p:cNvSpPr>
            <a:spLocks noGrp="1"/>
          </p:cNvSpPr>
          <p:nvPr>
            <p:ph type="sldNum" sz="quarter" idx="12"/>
          </p:nvPr>
        </p:nvSpPr>
        <p:spPr>
          <a:xfrm>
            <a:off x="10191066" y="5978501"/>
            <a:ext cx="1197219" cy="404614"/>
          </a:xfrm>
        </p:spPr>
        <p:txBody>
          <a:bodyPr/>
          <a:lstStyle/>
          <a:p>
            <a:pPr rtl="0"/>
            <a:fld id="{F470E458-E7C2-4395-B75D-476A174CEE45}" type="slidenum">
              <a:rPr lang="vi-VN" noProof="0" smtClean="0">
                <a:latin typeface="Arial" panose="020B0604020202020204" pitchFamily="34" charset="0"/>
                <a:cs typeface="Arial" panose="020B0604020202020204" pitchFamily="34" charset="0"/>
              </a:rPr>
              <a:t>4</a:t>
            </a:fld>
            <a:endParaRPr lang="vi-VN" noProof="0" dirty="0">
              <a:latin typeface="Arial" panose="020B0604020202020204" pitchFamily="34" charset="0"/>
              <a:cs typeface="Arial" panose="020B0604020202020204" pitchFamily="34" charset="0"/>
            </a:endParaRPr>
          </a:p>
        </p:txBody>
      </p:sp>
      <p:sp>
        <p:nvSpPr>
          <p:cNvPr id="3" name="Hộp Văn bản 2">
            <a:extLst>
              <a:ext uri="{FF2B5EF4-FFF2-40B4-BE49-F238E27FC236}">
                <a16:creationId xmlns:a16="http://schemas.microsoft.com/office/drawing/2014/main" id="{364372B3-0AAB-4C2E-AD81-2525633A2D60}"/>
              </a:ext>
            </a:extLst>
          </p:cNvPr>
          <p:cNvSpPr txBox="1"/>
          <p:nvPr/>
        </p:nvSpPr>
        <p:spPr>
          <a:xfrm>
            <a:off x="621030" y="497745"/>
            <a:ext cx="10949940" cy="4431983"/>
          </a:xfrm>
          <a:prstGeom prst="rect">
            <a:avLst/>
          </a:prstGeom>
          <a:noFill/>
        </p:spPr>
        <p:txBody>
          <a:bodyPr wrap="square" rtlCol="0">
            <a:spAutoFit/>
          </a:bodyPr>
          <a:lstStyle/>
          <a:p>
            <a:pPr lvl="1"/>
            <a:r>
              <a:rPr lang="vi-VN" sz="2400" b="1" dirty="0"/>
              <a:t>2.2 Quản lí dịch vụ: </a:t>
            </a:r>
          </a:p>
          <a:p>
            <a:pPr lvl="1"/>
            <a:endParaRPr lang="vi-VN" sz="2000" dirty="0"/>
          </a:p>
          <a:p>
            <a:pPr lvl="1"/>
            <a:r>
              <a:rPr lang="vi-VN" sz="2000" dirty="0">
                <a:latin typeface="Arial" panose="020B0604020202020204" pitchFamily="34" charset="0"/>
                <a:cs typeface="Arial" panose="020B0604020202020204" pitchFamily="34" charset="0"/>
              </a:rPr>
              <a:t>Khi khách hàng có nhu cầu sử dụng dịch vụ, bộ phận dịch vụ sẽ kiểm tra yêu cầu của khách, nếu yêu cầu của khách không đáp ứng được thì đưa ra thông báo từ chối, nếu đáp ứng được thì cung cấp dịch vụ cho khách, bộ phận phải lưu đầy đủ thông tin theo dõi quá trình sử dụng dịch vụ của khách.</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Trong hóa đơn dịch vụ: số hóa đơn dịch vụ , ngày lập, mã khách hàng</a:t>
            </a:r>
            <a:r>
              <a:rPr lang="en-US" sz="2000" dirty="0">
                <a:latin typeface="Arial" panose="020B0604020202020204" pitchFamily="34" charset="0"/>
                <a:cs typeface="Arial" panose="020B0604020202020204" pitchFamily="34" charset="0"/>
              </a:rPr>
              <a:t> </a:t>
            </a:r>
            <a:r>
              <a:rPr lang="vi-VN" sz="2000" dirty="0">
                <a:latin typeface="Arial" panose="020B0604020202020204" pitchFamily="34" charset="0"/>
                <a:cs typeface="Arial" panose="020B0604020202020204" pitchFamily="34" charset="0"/>
              </a:rPr>
              <a:t>và ghi chú.</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Mỗi phiếu thuê có thể có nhiều hóa đơn sử dụng dịch vụ. Ngoài ra bộ phận này còn phải thêm dịch vụ nếu là dịch vụ mới, xóa dịch vụ nếu dịch vụ đó không dùng nữa và sửa chữa thông tin dựa trên các thông tin về dịch vụ do nhà cung cấp gửi tới yêu cầu của khách sạn, thông tin gồm : mã dịch vụ tên dịch vụ, đơn giá, mô tả khác.</a:t>
            </a:r>
          </a:p>
          <a:p>
            <a:endParaRPr lang="vi-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105760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D11BEE7B-B24E-4428-B48D-CF15845E1ACF}"/>
              </a:ext>
            </a:extLst>
          </p:cNvPr>
          <p:cNvSpPr>
            <a:spLocks noGrp="1"/>
          </p:cNvSpPr>
          <p:nvPr>
            <p:ph type="sldNum" sz="quarter" idx="12"/>
          </p:nvPr>
        </p:nvSpPr>
        <p:spPr>
          <a:xfrm>
            <a:off x="10178708" y="5948613"/>
            <a:ext cx="1197219" cy="404614"/>
          </a:xfrm>
        </p:spPr>
        <p:txBody>
          <a:bodyPr/>
          <a:lstStyle/>
          <a:p>
            <a:pPr rtl="0"/>
            <a:fld id="{F470E458-E7C2-4395-B75D-476A174CEE45}" type="slidenum">
              <a:rPr lang="vi-VN" noProof="0" smtClean="0"/>
              <a:t>5</a:t>
            </a:fld>
            <a:endParaRPr lang="vi-VN" noProof="0" dirty="0"/>
          </a:p>
        </p:txBody>
      </p:sp>
      <p:sp>
        <p:nvSpPr>
          <p:cNvPr id="3" name="Hộp Văn bản 2">
            <a:extLst>
              <a:ext uri="{FF2B5EF4-FFF2-40B4-BE49-F238E27FC236}">
                <a16:creationId xmlns:a16="http://schemas.microsoft.com/office/drawing/2014/main" id="{E2028A40-F42E-4913-9D4F-489DB77244E8}"/>
              </a:ext>
            </a:extLst>
          </p:cNvPr>
          <p:cNvSpPr txBox="1"/>
          <p:nvPr/>
        </p:nvSpPr>
        <p:spPr>
          <a:xfrm>
            <a:off x="655320" y="481913"/>
            <a:ext cx="10881360" cy="4616648"/>
          </a:xfrm>
          <a:prstGeom prst="rect">
            <a:avLst/>
          </a:prstGeom>
          <a:noFill/>
        </p:spPr>
        <p:txBody>
          <a:bodyPr wrap="square" rtlCol="0">
            <a:spAutoFit/>
          </a:bodyPr>
          <a:lstStyle/>
          <a:p>
            <a:pPr lvl="1"/>
            <a:r>
              <a:rPr lang="vi-VN" sz="2400" b="1">
                <a:latin typeface="Arial" panose="020B0604020202020204" pitchFamily="34" charset="0"/>
                <a:cs typeface="Arial" panose="020B0604020202020204" pitchFamily="34" charset="0"/>
              </a:rPr>
              <a:t>2.3 Quản lí khách hàng: </a:t>
            </a:r>
          </a:p>
          <a:p>
            <a:pPr lvl="1"/>
            <a:endParaRPr lang="vi-VN" sz="2400" b="1">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Trong thời gian lưu lại khách sạn ,bộ phận quản lí khách sạn sẽ nhập và lưu toàn bộ thông tin về khách hàng. Khi cần thiết có thể sửa chửa và xóa thông tin khách hàng. </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Thông tin khách hàng gồm : mã khách hàng, tên khách hàng, số cmnd, sdt, quốc tịch, số hộ chiếu</a:t>
            </a:r>
            <a:r>
              <a:rPr lang="vi-VN"/>
              <a:t>.</a:t>
            </a:r>
          </a:p>
          <a:p>
            <a:r>
              <a:rPr lang="vi-VN"/>
              <a:t> </a:t>
            </a:r>
            <a:endParaRPr lang="vi-VN" sz="1400"/>
          </a:p>
          <a:p>
            <a:pPr lvl="1"/>
            <a:r>
              <a:rPr lang="vi-VN" sz="2400" b="1">
                <a:latin typeface="Arial" panose="020B0604020202020204" pitchFamily="34" charset="0"/>
                <a:cs typeface="Arial" panose="020B0604020202020204" pitchFamily="34" charset="0"/>
              </a:rPr>
              <a:t>2.4 Quản lý phòng: </a:t>
            </a:r>
          </a:p>
          <a:p>
            <a:pPr lvl="1"/>
            <a:endParaRPr lang="vi-VN" sz="24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Nhập mới thông tin phòng, sửa chưa thông tin về phòng, xóa bỏ thông tin về phòng. </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Thông tin về phòng do ban quản lí cung cấp và gồm các thông số: số phòng, loại phòng, diện tích, tình trạng phòng, đơn giá phòng.</a:t>
            </a:r>
          </a:p>
        </p:txBody>
      </p:sp>
    </p:spTree>
    <p:extLst>
      <p:ext uri="{BB962C8B-B14F-4D97-AF65-F5344CB8AC3E}">
        <p14:creationId xmlns:p14="http://schemas.microsoft.com/office/powerpoint/2010/main" val="382220830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CFCD7D3E-2016-412E-A260-47C84289E7F4}"/>
              </a:ext>
            </a:extLst>
          </p:cNvPr>
          <p:cNvSpPr>
            <a:spLocks noGrp="1"/>
          </p:cNvSpPr>
          <p:nvPr>
            <p:ph type="sldNum" sz="quarter" idx="12"/>
          </p:nvPr>
        </p:nvSpPr>
        <p:spPr>
          <a:xfrm>
            <a:off x="10191065" y="5950816"/>
            <a:ext cx="1197219" cy="404614"/>
          </a:xfrm>
        </p:spPr>
        <p:txBody>
          <a:bodyPr/>
          <a:lstStyle/>
          <a:p>
            <a:pPr rtl="0"/>
            <a:fld id="{F470E458-E7C2-4395-B75D-476A174CEE45}" type="slidenum">
              <a:rPr lang="vi-VN" noProof="0" smtClean="0"/>
              <a:t>6</a:t>
            </a:fld>
            <a:endParaRPr lang="vi-VN" noProof="0" dirty="0"/>
          </a:p>
        </p:txBody>
      </p:sp>
      <p:sp>
        <p:nvSpPr>
          <p:cNvPr id="3" name="Hộp Văn bản 2">
            <a:extLst>
              <a:ext uri="{FF2B5EF4-FFF2-40B4-BE49-F238E27FC236}">
                <a16:creationId xmlns:a16="http://schemas.microsoft.com/office/drawing/2014/main" id="{181437E0-0B92-4C6F-B275-1484F813CF9D}"/>
              </a:ext>
            </a:extLst>
          </p:cNvPr>
          <p:cNvSpPr txBox="1"/>
          <p:nvPr/>
        </p:nvSpPr>
        <p:spPr>
          <a:xfrm>
            <a:off x="689610" y="502570"/>
            <a:ext cx="10904219" cy="6124754"/>
          </a:xfrm>
          <a:prstGeom prst="rect">
            <a:avLst/>
          </a:prstGeom>
          <a:noFill/>
        </p:spPr>
        <p:txBody>
          <a:bodyPr wrap="square" rtlCol="0">
            <a:spAutoFit/>
          </a:bodyPr>
          <a:lstStyle/>
          <a:p>
            <a:pPr lvl="1"/>
            <a:r>
              <a:rPr lang="vi-VN" sz="2400" b="1">
                <a:latin typeface="Arial" panose="020B0604020202020204" pitchFamily="34" charset="0"/>
                <a:cs typeface="Arial" panose="020B0604020202020204" pitchFamily="34" charset="0"/>
              </a:rPr>
              <a:t>2.5 Quản lí tiện nghi: </a:t>
            </a:r>
          </a:p>
          <a:p>
            <a:pPr lvl="1"/>
            <a:endParaRPr lang="vi-VN" sz="24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Việc thêm mới thiết bị tiện nghi được thực hiện khi có tiện nghi mới được nhập về từ nhà cung cấp. Nếu 1 tiện nghi không dùng được nữa thì xóa thông tin tiện nghi đó. </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Thông tin tiện nghi cũng có thể được sửa chữa. </a:t>
            </a:r>
          </a:p>
          <a:p>
            <a:pPr lvl="1"/>
            <a:r>
              <a:rPr lang="vi-VN" sz="2000">
                <a:latin typeface="Arial" panose="020B0604020202020204" pitchFamily="34" charset="0"/>
                <a:cs typeface="Arial" panose="020B0604020202020204" pitchFamily="34" charset="0"/>
              </a:rPr>
              <a:t>Thông tiên tiện nghi bao gồm: mã tiện nghi, tên tiện nghi, tình trạng tiện nghi, số lượng hiện có. </a:t>
            </a:r>
          </a:p>
          <a:p>
            <a:pPr lvl="1"/>
            <a:r>
              <a:rPr lang="vi-VN" sz="2000">
                <a:latin typeface="Arial" panose="020B0604020202020204" pitchFamily="34" charset="0"/>
                <a:cs typeface="Arial" panose="020B0604020202020204" pitchFamily="34" charset="0"/>
              </a:rPr>
              <a:t>Trong 1 phòng có thể có nhiều tiện nghi, các tiện nghi cũng có thể có trong nhiều phòng.</a:t>
            </a:r>
          </a:p>
          <a:p>
            <a:pPr lvl="1"/>
            <a:r>
              <a:rPr lang="vi-VN" sz="2000">
                <a:latin typeface="Arial" panose="020B0604020202020204" pitchFamily="34" charset="0"/>
                <a:cs typeface="Arial" panose="020B0604020202020204" pitchFamily="34" charset="0"/>
              </a:rPr>
              <a:t> </a:t>
            </a:r>
          </a:p>
          <a:p>
            <a:pPr lvl="1"/>
            <a:r>
              <a:rPr lang="vi-VN" sz="2400" b="1">
                <a:latin typeface="Arial" panose="020B0604020202020204" pitchFamily="34" charset="0"/>
                <a:cs typeface="Arial" panose="020B0604020202020204" pitchFamily="34" charset="0"/>
              </a:rPr>
              <a:t>2.6 Bộ phận:</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Báo cáo thống kê lấy thông tin từ các bộ phận khác và có nhiệm vụ thống kê khách hàng thuê, thống kê trình trạng phòng, thống kê trình trạng thuê phòng, thống kê doanh thu để đưa lên ban quản lí khi nhận được yêu cầu từ ban quản lí.</a:t>
            </a:r>
          </a:p>
          <a:p>
            <a:pPr lvl="1"/>
            <a:endParaRPr lang="vi-VN" sz="2000">
              <a:latin typeface="Arial" panose="020B0604020202020204" pitchFamily="34" charset="0"/>
              <a:cs typeface="Arial" panose="020B0604020202020204" pitchFamily="34" charset="0"/>
            </a:endParaRPr>
          </a:p>
          <a:p>
            <a:pPr lvl="1"/>
            <a:r>
              <a:rPr lang="vi-VN" sz="2000">
                <a:latin typeface="Arial" panose="020B0604020202020204" pitchFamily="34" charset="0"/>
                <a:cs typeface="Arial" panose="020B0604020202020204" pitchFamily="34" charset="0"/>
              </a:rPr>
              <a:t>(*)Nhân viên thuộc bộ phân lễ tân sẽ lập phiếu thuê cho khách hàng.</a:t>
            </a:r>
          </a:p>
          <a:p>
            <a:pPr lvl="1"/>
            <a:r>
              <a:rPr lang="vi-VN" sz="2000">
                <a:latin typeface="Arial" panose="020B0604020202020204" pitchFamily="34" charset="0"/>
                <a:cs typeface="Arial" panose="020B0604020202020204" pitchFamily="34" charset="0"/>
              </a:rPr>
              <a:t>(*)Nhân viên thuộc bộ phận kế toán tài chính sẽ lập phiếu nhập hàng,tiện nghi dịch vu.</a:t>
            </a:r>
          </a:p>
          <a:p>
            <a:pPr lvl="1"/>
            <a:endParaRPr lang="vi-VN" sz="2000">
              <a:solidFill>
                <a:schemeClr val="bg1">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75939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D1829BEC-2685-40A2-9D16-1B174CBCD65B}"/>
              </a:ext>
            </a:extLst>
          </p:cNvPr>
          <p:cNvSpPr>
            <a:spLocks noGrp="1"/>
          </p:cNvSpPr>
          <p:nvPr>
            <p:ph type="sldNum" sz="quarter" idx="12"/>
          </p:nvPr>
        </p:nvSpPr>
        <p:spPr>
          <a:xfrm>
            <a:off x="9976782" y="5966460"/>
            <a:ext cx="1411308" cy="374410"/>
          </a:xfrm>
        </p:spPr>
        <p:txBody>
          <a:bodyPr/>
          <a:lstStyle/>
          <a:p>
            <a:pPr rtl="0"/>
            <a:fld id="{F470E458-E7C2-4395-B75D-476A174CEE45}" type="slidenum">
              <a:rPr lang="vi-VN" noProof="0" smtClean="0"/>
              <a:t>7</a:t>
            </a:fld>
            <a:endParaRPr lang="vi-VN" noProof="0" dirty="0"/>
          </a:p>
        </p:txBody>
      </p:sp>
      <p:sp>
        <p:nvSpPr>
          <p:cNvPr id="3" name="Hộp Văn bản 2">
            <a:extLst>
              <a:ext uri="{FF2B5EF4-FFF2-40B4-BE49-F238E27FC236}">
                <a16:creationId xmlns:a16="http://schemas.microsoft.com/office/drawing/2014/main" id="{C42A85DB-3844-4EF3-90C6-DFBB7A316603}"/>
              </a:ext>
            </a:extLst>
          </p:cNvPr>
          <p:cNvSpPr txBox="1"/>
          <p:nvPr/>
        </p:nvSpPr>
        <p:spPr>
          <a:xfrm>
            <a:off x="643890" y="494270"/>
            <a:ext cx="10904220" cy="3293209"/>
          </a:xfrm>
          <a:prstGeom prst="rect">
            <a:avLst/>
          </a:prstGeom>
          <a:noFill/>
        </p:spPr>
        <p:txBody>
          <a:bodyPr wrap="square" rtlCol="0">
            <a:spAutoFit/>
          </a:bodyPr>
          <a:lstStyle/>
          <a:p>
            <a:pPr lvl="1"/>
            <a:r>
              <a:rPr lang="vi-VN" sz="2400" b="1" dirty="0">
                <a:latin typeface="Arial" panose="020B0604020202020204" pitchFamily="34" charset="0"/>
                <a:cs typeface="Arial" panose="020B0604020202020204" pitchFamily="34" charset="0"/>
              </a:rPr>
              <a:t>2.7 Quản lí nhập hàng: </a:t>
            </a:r>
          </a:p>
          <a:p>
            <a:pPr lvl="1"/>
            <a:endParaRPr lang="vi-VN" sz="24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Khi hàng trong kho gần hết thì bộ phận quản lí kho sẽ báo cho nhân viên nhập hàng danh sách các mặt hàng cần nhập.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Nhân viên nhập hàng sẽ liên hệ với nhà cung cấp để thực hiện đặt hàng theo yêu cầu. Toàn bộ thông tin nhập hàng sẽ được lưu lại trong phiếu nhập hàng. </a:t>
            </a:r>
          </a:p>
          <a:p>
            <a:pPr lvl="1"/>
            <a:endParaRPr lang="vi-VN" sz="2000" dirty="0">
              <a:latin typeface="Arial" panose="020B0604020202020204" pitchFamily="34" charset="0"/>
              <a:cs typeface="Arial" panose="020B0604020202020204" pitchFamily="34" charset="0"/>
            </a:endParaRPr>
          </a:p>
          <a:p>
            <a:pPr lvl="1"/>
            <a:r>
              <a:rPr lang="vi-VN" sz="2000" dirty="0">
                <a:latin typeface="Arial" panose="020B0604020202020204" pitchFamily="34" charset="0"/>
                <a:cs typeface="Arial" panose="020B0604020202020204" pitchFamily="34" charset="0"/>
              </a:rPr>
              <a:t>Thông tin phiếu nhập hàng gồm: mã phiếu nhập, mã nhà cung cấp, thời gian nhập,tổng số tiền, tên hàng cần nhập.</a:t>
            </a:r>
            <a:endParaRPr lang="vi-VN" dirty="0"/>
          </a:p>
        </p:txBody>
      </p:sp>
    </p:spTree>
    <p:extLst>
      <p:ext uri="{BB962C8B-B14F-4D97-AF65-F5344CB8AC3E}">
        <p14:creationId xmlns:p14="http://schemas.microsoft.com/office/powerpoint/2010/main" val="1171541257"/>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E33CDF1-8AB3-49D2-A852-338CDCF7FD15}"/>
              </a:ext>
            </a:extLst>
          </p:cNvPr>
          <p:cNvSpPr>
            <a:spLocks noGrp="1"/>
          </p:cNvSpPr>
          <p:nvPr>
            <p:ph sz="half" idx="1"/>
          </p:nvPr>
        </p:nvSpPr>
        <p:spPr>
          <a:xfrm>
            <a:off x="877456" y="231398"/>
            <a:ext cx="10654637" cy="4793363"/>
          </a:xfrm>
        </p:spPr>
        <p:txBody>
          <a:bodyPr>
            <a:noAutofit/>
          </a:bodyPr>
          <a:lstStyle/>
          <a:p>
            <a:r>
              <a:rPr lang="en-US" sz="2400" b="1" dirty="0">
                <a:latin typeface="Times New Roman" panose="02020603050405020304" pitchFamily="18" charset="0"/>
                <a:cs typeface="Times New Roman" panose="02020603050405020304" pitchFamily="18" charset="0"/>
              </a:rPr>
              <a:t>CÁC THỰC THỂ:</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hang (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khách</a:t>
            </a:r>
            <a:r>
              <a:rPr lang="en-US" sz="2000" u="sng" dirty="0">
                <a:latin typeface="Times New Roman" panose="02020603050405020304" pitchFamily="18" charset="0"/>
                <a:cs typeface="Times New Roman" panose="02020603050405020304" pitchFamily="18" charset="0"/>
              </a:rPr>
              <a:t> hang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hang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cmnd</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địa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thoại</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quốc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tịch</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chiếu</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Phòng</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loại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diện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tích</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Phiếu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thuê</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phiếu</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thuê</a:t>
            </a:r>
            <a:r>
              <a:rPr lang="en-US" sz="2000" dirty="0" err="1">
                <a:latin typeface="Times New Roman" panose="02020603050405020304" pitchFamily="18" charset="0"/>
                <a:cs typeface="Times New Roman" panose="02020603050405020304" pitchFamily="18" charset="0"/>
              </a:rPr>
              <a:t>,ngày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khách</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hang</a:t>
            </a:r>
            <a:r>
              <a:rPr lang="en-US" sz="2000" dirty="0" err="1">
                <a:latin typeface="Times New Roman" panose="02020603050405020304" pitchFamily="18" charset="0"/>
                <a:cs typeface="Times New Roman" panose="02020603050405020304" pitchFamily="18" charset="0"/>
              </a:rPr>
              <a:t>,so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ký,số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mã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hóa</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đơn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phiếu</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thuê</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hang,tổng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phòng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ghi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hóa</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đơn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dịch</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vụ</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hóa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ghi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chú</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dịch</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phận</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bộ</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phận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r>
              <a:rPr lang="en-US" sz="2000" dirty="0">
                <a:latin typeface="Times New Roman" panose="02020603050405020304" pitchFamily="18" charset="0"/>
                <a:cs typeface="Times New Roman" panose="02020603050405020304" pitchFamily="18" charset="0"/>
              </a:rPr>
              <a:t>) </a:t>
            </a:r>
          </a:p>
          <a:p>
            <a:endParaRPr lang="en-US" sz="1600" dirty="0"/>
          </a:p>
        </p:txBody>
      </p:sp>
      <p:sp>
        <p:nvSpPr>
          <p:cNvPr id="2" name="Slide Number Placeholder 1">
            <a:extLst>
              <a:ext uri="{FF2B5EF4-FFF2-40B4-BE49-F238E27FC236}">
                <a16:creationId xmlns:a16="http://schemas.microsoft.com/office/drawing/2014/main" id="{B1D34136-352A-457A-9208-FFC815342D98}"/>
              </a:ext>
            </a:extLst>
          </p:cNvPr>
          <p:cNvSpPr>
            <a:spLocks noGrp="1"/>
          </p:cNvSpPr>
          <p:nvPr>
            <p:ph type="sldNum" sz="quarter" idx="12"/>
          </p:nvPr>
        </p:nvSpPr>
        <p:spPr>
          <a:xfrm>
            <a:off x="9765699" y="6021771"/>
            <a:ext cx="1596292" cy="404614"/>
          </a:xfrm>
        </p:spPr>
        <p:txBody>
          <a:bodyPr/>
          <a:lstStyle/>
          <a:p>
            <a:pPr rtl="0"/>
            <a:fld id="{F470E458-E7C2-4395-B75D-476A174CEE45}" type="slidenum">
              <a:rPr lang="vi-VN" noProof="0" smtClean="0"/>
              <a:pPr rtl="0"/>
              <a:t>8</a:t>
            </a:fld>
            <a:endParaRPr lang="vi-VN" noProof="0" dirty="0"/>
          </a:p>
        </p:txBody>
      </p:sp>
      <p:sp>
        <p:nvSpPr>
          <p:cNvPr id="5" name="Picture Placeholder 4">
            <a:extLst>
              <a:ext uri="{FF2B5EF4-FFF2-40B4-BE49-F238E27FC236}">
                <a16:creationId xmlns:a16="http://schemas.microsoft.com/office/drawing/2014/main" id="{AFAB3B73-3BFF-4A1D-98AA-19C8C14C9132}"/>
              </a:ext>
            </a:extLst>
          </p:cNvPr>
          <p:cNvSpPr>
            <a:spLocks noGrp="1"/>
          </p:cNvSpPr>
          <p:nvPr>
            <p:ph type="pic" sz="quarter" idx="56"/>
          </p:nvPr>
        </p:nvSpPr>
        <p:spPr/>
      </p:sp>
    </p:spTree>
    <p:extLst>
      <p:ext uri="{BB962C8B-B14F-4D97-AF65-F5344CB8AC3E}">
        <p14:creationId xmlns:p14="http://schemas.microsoft.com/office/powerpoint/2010/main" val="79808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E55676-3BB4-47EA-8D0C-5A23E3227F95}"/>
              </a:ext>
            </a:extLst>
          </p:cNvPr>
          <p:cNvSpPr>
            <a:spLocks noGrp="1"/>
          </p:cNvSpPr>
          <p:nvPr>
            <p:ph sz="half" idx="1"/>
          </p:nvPr>
        </p:nvSpPr>
        <p:spPr>
          <a:xfrm>
            <a:off x="870012" y="399495"/>
            <a:ext cx="11321988" cy="5336526"/>
          </a:xfrm>
        </p:spPr>
        <p:txBody>
          <a:bodyPr>
            <a:normAutofit/>
          </a:bodyPr>
          <a:lstStyle/>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nhân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sinh</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giới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dt, </a:t>
            </a:r>
            <a:r>
              <a:rPr lang="en-US" sz="2000" dirty="0" err="1">
                <a:latin typeface="Times New Roman" panose="02020603050405020304" pitchFamily="18" charset="0"/>
                <a:cs typeface="Times New Roman" panose="02020603050405020304" pitchFamily="18" charset="0"/>
              </a:rPr>
              <a:t>cmnd</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bộ</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phận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ngày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làm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lương</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nhà</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cung</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câp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thoại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người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thông</a:t>
            </a:r>
            <a:r>
              <a:rPr lang="en-US" sz="2000" dirty="0">
                <a:latin typeface="Times New Roman" panose="02020603050405020304" pitchFamily="18" charset="0"/>
                <a:cs typeface="Times New Roman" panose="02020603050405020304" pitchFamily="18" charset="0"/>
              </a:rPr>
              <a:t> tin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tiện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nghi</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hang</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hang , </a:t>
            </a:r>
            <a:r>
              <a:rPr lang="en-US" sz="2000" dirty="0" err="1">
                <a:latin typeface="Times New Roman" panose="02020603050405020304" pitchFamily="18" charset="0"/>
                <a:cs typeface="Times New Roman" panose="02020603050405020304" pitchFamily="18" charset="0"/>
              </a:rPr>
              <a:t>đơn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-Kho(</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kho</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tả</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Phiếu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hang  (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phiếu</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nhập</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nhà</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cung</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nhân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viên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hang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Phiếu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vụ</a:t>
            </a:r>
            <a:r>
              <a:rPr lang="en-US" sz="2000" dirty="0">
                <a:latin typeface="Times New Roman" panose="02020603050405020304" pitchFamily="18" charset="0"/>
                <a:cs typeface="Times New Roman" panose="02020603050405020304" pitchFamily="18" charset="0"/>
              </a:rPr>
              <a:t>(</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phiếu</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nhập</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nhà</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cung</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nhân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viên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hang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Phiếu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nghi</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phiếu</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nhập</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mã</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nhà</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cung</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nhân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viên</a:t>
            </a:r>
            <a:r>
              <a:rPr lang="en-US" sz="2000" u="sng" dirty="0">
                <a:latin typeface="Times New Roman" panose="02020603050405020304" pitchFamily="18" charset="0"/>
                <a:cs typeface="Times New Roman" panose="02020603050405020304" pitchFamily="18" charset="0"/>
              </a:rPr>
              <a:t> </a:t>
            </a:r>
            <a:r>
              <a:rPr lang="en-US" sz="2000" u="sng"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tổng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số</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tiền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hang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nhập</a:t>
            </a:r>
            <a:r>
              <a:rPr lang="en-US" sz="2000" dirty="0">
                <a:latin typeface="Times New Roman" panose="02020603050405020304" pitchFamily="18" charset="0"/>
                <a:cs typeface="Times New Roman" panose="02020603050405020304" pitchFamily="18" charset="0"/>
              </a:rPr>
              <a:t> )</a:t>
            </a:r>
          </a:p>
          <a:p>
            <a:endParaRPr lang="en-US" dirty="0"/>
          </a:p>
        </p:txBody>
      </p:sp>
      <p:sp>
        <p:nvSpPr>
          <p:cNvPr id="4" name="Slide Number Placeholder 3">
            <a:extLst>
              <a:ext uri="{FF2B5EF4-FFF2-40B4-BE49-F238E27FC236}">
                <a16:creationId xmlns:a16="http://schemas.microsoft.com/office/drawing/2014/main" id="{315113D2-4234-4C48-A974-77ABFBB30029}"/>
              </a:ext>
            </a:extLst>
          </p:cNvPr>
          <p:cNvSpPr>
            <a:spLocks noGrp="1"/>
          </p:cNvSpPr>
          <p:nvPr>
            <p:ph type="sldNum" sz="quarter" idx="12"/>
          </p:nvPr>
        </p:nvSpPr>
        <p:spPr>
          <a:xfrm>
            <a:off x="9747944" y="6021771"/>
            <a:ext cx="1596292" cy="404614"/>
          </a:xfrm>
        </p:spPr>
        <p:txBody>
          <a:bodyPr/>
          <a:lstStyle/>
          <a:p>
            <a:pPr rtl="0"/>
            <a:fld id="{F470E458-E7C2-4395-B75D-476A174CEE45}" type="slidenum">
              <a:rPr lang="vi-VN" noProof="0" smtClean="0"/>
              <a:t>9</a:t>
            </a:fld>
            <a:endParaRPr lang="vi-VN" noProof="0" dirty="0"/>
          </a:p>
        </p:txBody>
      </p:sp>
      <p:sp>
        <p:nvSpPr>
          <p:cNvPr id="5" name="Picture Placeholder 4">
            <a:extLst>
              <a:ext uri="{FF2B5EF4-FFF2-40B4-BE49-F238E27FC236}">
                <a16:creationId xmlns:a16="http://schemas.microsoft.com/office/drawing/2014/main" id="{59E056BE-7297-4830-A99D-472C9AA0E0B1}"/>
              </a:ext>
            </a:extLst>
          </p:cNvPr>
          <p:cNvSpPr>
            <a:spLocks noGrp="1"/>
          </p:cNvSpPr>
          <p:nvPr>
            <p:ph type="pic" sz="quarter" idx="56"/>
          </p:nvPr>
        </p:nvSpPr>
        <p:spPr/>
      </p:sp>
    </p:spTree>
    <p:extLst>
      <p:ext uri="{BB962C8B-B14F-4D97-AF65-F5344CB8AC3E}">
        <p14:creationId xmlns:p14="http://schemas.microsoft.com/office/powerpoint/2010/main" val="902918991"/>
      </p:ext>
    </p:extLst>
  </p:cSld>
  <p:clrMapOvr>
    <a:masterClrMapping/>
  </p:clrMapOvr>
</p:sld>
</file>

<file path=ppt/theme/theme1.xml><?xml version="1.0" encoding="utf-8"?>
<a:theme xmlns:a="http://schemas.openxmlformats.org/drawingml/2006/main" name="Hình cắt">
  <a:themeElements>
    <a:clrScheme name="Hình cắt">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Hình cắt">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ình cắ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Hình cắt</Template>
  <TotalTime>0</TotalTime>
  <Words>1680</Words>
  <Application>Microsoft Office PowerPoint</Application>
  <PresentationFormat>Widescreen</PresentationFormat>
  <Paragraphs>140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(Thân)</vt:lpstr>
      <vt:lpstr>Franklin Gothic Book</vt:lpstr>
      <vt:lpstr>Tahoma</vt:lpstr>
      <vt:lpstr>Times New Roman</vt:lpstr>
      <vt:lpstr>Hình cắt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2020-07-05T07:45:09Z</dcterms:created>
  <dcterms:modified xsi:type="dcterms:W3CDTF">2020-07-10T11:23:14Z</dcterms:modified>
</cp:coreProperties>
</file>